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40240E-F226-47B4-AA52-37C87964DA82}" type="datetimeFigureOut">
              <a:rPr lang="en-US" smtClean="0"/>
              <a:t>5/9/2014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56649-CCDD-4431-B695-7724154F9DE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626801" y="1045444"/>
            <a:ext cx="6037946" cy="1018142"/>
            <a:chOff x="1626801" y="1045444"/>
            <a:chExt cx="6037946" cy="1018142"/>
          </a:xfrm>
        </p:grpSpPr>
        <p:sp>
          <p:nvSpPr>
            <p:cNvPr id="2" name="Freeform 1"/>
            <p:cNvSpPr/>
            <p:nvPr/>
          </p:nvSpPr>
          <p:spPr>
            <a:xfrm>
              <a:off x="1626801" y="1101309"/>
              <a:ext cx="384143" cy="646457"/>
            </a:xfrm>
            <a:custGeom>
              <a:avLst/>
              <a:gdLst/>
              <a:ahLst/>
              <a:cxnLst/>
              <a:rect l="0" t="0" r="0" b="0"/>
              <a:pathLst>
                <a:path w="384143" h="646457">
                  <a:moveTo>
                    <a:pt x="384142" y="98939"/>
                  </a:moveTo>
                  <a:lnTo>
                    <a:pt x="368501" y="116920"/>
                  </a:lnTo>
                  <a:lnTo>
                    <a:pt x="333806" y="175270"/>
                  </a:lnTo>
                  <a:lnTo>
                    <a:pt x="318535" y="201884"/>
                  </a:lnTo>
                  <a:lnTo>
                    <a:pt x="281762" y="249252"/>
                  </a:lnTo>
                  <a:lnTo>
                    <a:pt x="246602" y="309765"/>
                  </a:lnTo>
                  <a:lnTo>
                    <a:pt x="205098" y="372703"/>
                  </a:lnTo>
                  <a:lnTo>
                    <a:pt x="171371" y="435853"/>
                  </a:lnTo>
                  <a:lnTo>
                    <a:pt x="134384" y="499022"/>
                  </a:lnTo>
                  <a:lnTo>
                    <a:pt x="114296" y="552834"/>
                  </a:lnTo>
                  <a:lnTo>
                    <a:pt x="105835" y="590486"/>
                  </a:lnTo>
                  <a:lnTo>
                    <a:pt x="107592" y="613372"/>
                  </a:lnTo>
                  <a:lnTo>
                    <a:pt x="115391" y="632123"/>
                  </a:lnTo>
                  <a:lnTo>
                    <a:pt x="120747" y="640398"/>
                  </a:lnTo>
                  <a:lnTo>
                    <a:pt x="130166" y="644746"/>
                  </a:lnTo>
                  <a:lnTo>
                    <a:pt x="156230" y="646456"/>
                  </a:lnTo>
                  <a:lnTo>
                    <a:pt x="198199" y="640842"/>
                  </a:lnTo>
                  <a:lnTo>
                    <a:pt x="240270" y="620592"/>
                  </a:lnTo>
                  <a:lnTo>
                    <a:pt x="295872" y="575213"/>
                  </a:lnTo>
                  <a:lnTo>
                    <a:pt x="304238" y="567363"/>
                  </a:lnTo>
                  <a:lnTo>
                    <a:pt x="321602" y="528370"/>
                  </a:lnTo>
                  <a:lnTo>
                    <a:pt x="328567" y="485361"/>
                  </a:lnTo>
                  <a:lnTo>
                    <a:pt x="325041" y="437393"/>
                  </a:lnTo>
                  <a:lnTo>
                    <a:pt x="305409" y="386135"/>
                  </a:lnTo>
                  <a:lnTo>
                    <a:pt x="282955" y="350670"/>
                  </a:lnTo>
                  <a:lnTo>
                    <a:pt x="222545" y="295826"/>
                  </a:lnTo>
                  <a:lnTo>
                    <a:pt x="162721" y="253388"/>
                  </a:lnTo>
                  <a:lnTo>
                    <a:pt x="101014" y="218482"/>
                  </a:lnTo>
                  <a:lnTo>
                    <a:pt x="44382" y="169327"/>
                  </a:lnTo>
                  <a:lnTo>
                    <a:pt x="10142" y="129870"/>
                  </a:lnTo>
                  <a:lnTo>
                    <a:pt x="1501" y="102938"/>
                  </a:lnTo>
                  <a:lnTo>
                    <a:pt x="0" y="74980"/>
                  </a:lnTo>
                  <a:lnTo>
                    <a:pt x="7131" y="54755"/>
                  </a:lnTo>
                  <a:lnTo>
                    <a:pt x="29889" y="30216"/>
                  </a:lnTo>
                  <a:lnTo>
                    <a:pt x="77426" y="9368"/>
                  </a:lnTo>
                  <a:lnTo>
                    <a:pt x="118048" y="0"/>
                  </a:lnTo>
                  <a:lnTo>
                    <a:pt x="176815" y="6129"/>
                  </a:lnTo>
                  <a:lnTo>
                    <a:pt x="220936" y="18408"/>
                  </a:lnTo>
                  <a:lnTo>
                    <a:pt x="243755" y="31562"/>
                  </a:lnTo>
                  <a:lnTo>
                    <a:pt x="284950" y="78715"/>
                  </a:lnTo>
                  <a:lnTo>
                    <a:pt x="293263" y="99309"/>
                  </a:lnTo>
                  <a:lnTo>
                    <a:pt x="299914" y="130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63585" y="1674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10177" y="1045444"/>
              <a:ext cx="384483" cy="704771"/>
            </a:xfrm>
            <a:custGeom>
              <a:avLst/>
              <a:gdLst/>
              <a:ahLst/>
              <a:cxnLst/>
              <a:rect l="0" t="0" r="0" b="0"/>
              <a:pathLst>
                <a:path w="384483" h="704771">
                  <a:moveTo>
                    <a:pt x="353532" y="154804"/>
                  </a:moveTo>
                  <a:lnTo>
                    <a:pt x="342787" y="181190"/>
                  </a:lnTo>
                  <a:lnTo>
                    <a:pt x="299475" y="243706"/>
                  </a:lnTo>
                  <a:lnTo>
                    <a:pt x="259514" y="301432"/>
                  </a:lnTo>
                  <a:lnTo>
                    <a:pt x="231014" y="354744"/>
                  </a:lnTo>
                  <a:lnTo>
                    <a:pt x="192985" y="418008"/>
                  </a:lnTo>
                  <a:lnTo>
                    <a:pt x="167915" y="481187"/>
                  </a:lnTo>
                  <a:lnTo>
                    <a:pt x="156687" y="529541"/>
                  </a:lnTo>
                  <a:lnTo>
                    <a:pt x="157557" y="577793"/>
                  </a:lnTo>
                  <a:lnTo>
                    <a:pt x="168344" y="626015"/>
                  </a:lnTo>
                  <a:lnTo>
                    <a:pt x="173921" y="640910"/>
                  </a:lnTo>
                  <a:lnTo>
                    <a:pt x="192597" y="663699"/>
                  </a:lnTo>
                  <a:lnTo>
                    <a:pt x="226299" y="686564"/>
                  </a:lnTo>
                  <a:lnTo>
                    <a:pt x="269128" y="704770"/>
                  </a:lnTo>
                  <a:lnTo>
                    <a:pt x="293403" y="703000"/>
                  </a:lnTo>
                  <a:lnTo>
                    <a:pt x="318619" y="693245"/>
                  </a:lnTo>
                  <a:lnTo>
                    <a:pt x="352547" y="666852"/>
                  </a:lnTo>
                  <a:lnTo>
                    <a:pt x="374151" y="642864"/>
                  </a:lnTo>
                  <a:lnTo>
                    <a:pt x="380146" y="629916"/>
                  </a:lnTo>
                  <a:lnTo>
                    <a:pt x="384482" y="572394"/>
                  </a:lnTo>
                  <a:lnTo>
                    <a:pt x="379403" y="516231"/>
                  </a:lnTo>
                  <a:lnTo>
                    <a:pt x="364837" y="482212"/>
                  </a:lnTo>
                  <a:lnTo>
                    <a:pt x="325217" y="427172"/>
                  </a:lnTo>
                  <a:lnTo>
                    <a:pt x="278877" y="378841"/>
                  </a:lnTo>
                  <a:lnTo>
                    <a:pt x="225895" y="333959"/>
                  </a:lnTo>
                  <a:lnTo>
                    <a:pt x="173599" y="302930"/>
                  </a:lnTo>
                  <a:lnTo>
                    <a:pt x="113808" y="267204"/>
                  </a:lnTo>
                  <a:lnTo>
                    <a:pt x="51804" y="217767"/>
                  </a:lnTo>
                  <a:lnTo>
                    <a:pt x="25745" y="192047"/>
                  </a:lnTo>
                  <a:lnTo>
                    <a:pt x="10537" y="168627"/>
                  </a:lnTo>
                  <a:lnTo>
                    <a:pt x="0" y="129134"/>
                  </a:lnTo>
                  <a:lnTo>
                    <a:pt x="2467" y="87797"/>
                  </a:lnTo>
                  <a:lnTo>
                    <a:pt x="13840" y="63022"/>
                  </a:lnTo>
                  <a:lnTo>
                    <a:pt x="31762" y="41482"/>
                  </a:lnTo>
                  <a:lnTo>
                    <a:pt x="78276" y="11710"/>
                  </a:lnTo>
                  <a:lnTo>
                    <a:pt x="101345" y="3469"/>
                  </a:lnTo>
                  <a:lnTo>
                    <a:pt x="141810" y="0"/>
                  </a:lnTo>
                  <a:lnTo>
                    <a:pt x="187985" y="7031"/>
                  </a:lnTo>
                  <a:lnTo>
                    <a:pt x="223763" y="23412"/>
                  </a:lnTo>
                  <a:lnTo>
                    <a:pt x="249702" y="44253"/>
                  </a:lnTo>
                  <a:lnTo>
                    <a:pt x="271035" y="72136"/>
                  </a:lnTo>
                  <a:lnTo>
                    <a:pt x="284115" y="103794"/>
                  </a:lnTo>
                  <a:lnTo>
                    <a:pt x="287341" y="139950"/>
                  </a:lnTo>
                  <a:lnTo>
                    <a:pt x="279833" y="175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90093" y="144240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19660" y="1067647"/>
              <a:ext cx="407470" cy="603152"/>
            </a:xfrm>
            <a:custGeom>
              <a:avLst/>
              <a:gdLst/>
              <a:ahLst/>
              <a:cxnLst/>
              <a:rect l="0" t="0" r="0" b="0"/>
              <a:pathLst>
                <a:path w="407470" h="603152">
                  <a:moveTo>
                    <a:pt x="365355" y="48373"/>
                  </a:moveTo>
                  <a:lnTo>
                    <a:pt x="310310" y="13627"/>
                  </a:lnTo>
                  <a:lnTo>
                    <a:pt x="271187" y="1553"/>
                  </a:lnTo>
                  <a:lnTo>
                    <a:pt x="209277" y="0"/>
                  </a:lnTo>
                  <a:lnTo>
                    <a:pt x="182514" y="5817"/>
                  </a:lnTo>
                  <a:lnTo>
                    <a:pt x="121537" y="37036"/>
                  </a:lnTo>
                  <a:lnTo>
                    <a:pt x="86572" y="68671"/>
                  </a:lnTo>
                  <a:lnTo>
                    <a:pt x="46872" y="125299"/>
                  </a:lnTo>
                  <a:lnTo>
                    <a:pt x="25512" y="180729"/>
                  </a:lnTo>
                  <a:lnTo>
                    <a:pt x="7462" y="237292"/>
                  </a:lnTo>
                  <a:lnTo>
                    <a:pt x="0" y="272415"/>
                  </a:lnTo>
                  <a:lnTo>
                    <a:pt x="908" y="309338"/>
                  </a:lnTo>
                  <a:lnTo>
                    <a:pt x="5467" y="354983"/>
                  </a:lnTo>
                  <a:lnTo>
                    <a:pt x="13056" y="414131"/>
                  </a:lnTo>
                  <a:lnTo>
                    <a:pt x="30993" y="475341"/>
                  </a:lnTo>
                  <a:lnTo>
                    <a:pt x="54207" y="527293"/>
                  </a:lnTo>
                  <a:lnTo>
                    <a:pt x="67579" y="546276"/>
                  </a:lnTo>
                  <a:lnTo>
                    <a:pt x="105030" y="575706"/>
                  </a:lnTo>
                  <a:lnTo>
                    <a:pt x="153171" y="595474"/>
                  </a:lnTo>
                  <a:lnTo>
                    <a:pt x="210069" y="603151"/>
                  </a:lnTo>
                  <a:lnTo>
                    <a:pt x="265792" y="599837"/>
                  </a:lnTo>
                  <a:lnTo>
                    <a:pt x="292249" y="591386"/>
                  </a:lnTo>
                  <a:lnTo>
                    <a:pt x="351612" y="551766"/>
                  </a:lnTo>
                  <a:lnTo>
                    <a:pt x="383120" y="520401"/>
                  </a:lnTo>
                  <a:lnTo>
                    <a:pt x="395868" y="495249"/>
                  </a:lnTo>
                  <a:lnTo>
                    <a:pt x="399193" y="465354"/>
                  </a:lnTo>
                  <a:lnTo>
                    <a:pt x="398443" y="449193"/>
                  </a:lnTo>
                  <a:lnTo>
                    <a:pt x="388249" y="421877"/>
                  </a:lnTo>
                  <a:lnTo>
                    <a:pt x="380618" y="409680"/>
                  </a:lnTo>
                  <a:lnTo>
                    <a:pt x="359661" y="393008"/>
                  </a:lnTo>
                  <a:lnTo>
                    <a:pt x="313668" y="372773"/>
                  </a:lnTo>
                  <a:lnTo>
                    <a:pt x="262382" y="365916"/>
                  </a:lnTo>
                  <a:lnTo>
                    <a:pt x="229299" y="365898"/>
                  </a:lnTo>
                  <a:lnTo>
                    <a:pt x="229028" y="367681"/>
                  </a:lnTo>
                  <a:lnTo>
                    <a:pt x="232356" y="370040"/>
                  </a:lnTo>
                  <a:lnTo>
                    <a:pt x="295401" y="374136"/>
                  </a:lnTo>
                  <a:lnTo>
                    <a:pt x="348527" y="374573"/>
                  </a:lnTo>
                  <a:lnTo>
                    <a:pt x="407469" y="37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76749" y="1389761"/>
              <a:ext cx="155707" cy="296942"/>
            </a:xfrm>
            <a:custGeom>
              <a:avLst/>
              <a:gdLst/>
              <a:ahLst/>
              <a:cxnLst/>
              <a:rect l="0" t="0" r="0" b="0"/>
              <a:pathLst>
                <a:path w="155707" h="296942">
                  <a:moveTo>
                    <a:pt x="18836" y="84228"/>
                  </a:moveTo>
                  <a:lnTo>
                    <a:pt x="36794" y="146508"/>
                  </a:lnTo>
                  <a:lnTo>
                    <a:pt x="50503" y="200559"/>
                  </a:lnTo>
                  <a:lnTo>
                    <a:pt x="64476" y="256296"/>
                  </a:lnTo>
                  <a:lnTo>
                    <a:pt x="74993" y="292749"/>
                  </a:lnTo>
                  <a:lnTo>
                    <a:pt x="73822" y="296941"/>
                  </a:lnTo>
                  <a:lnTo>
                    <a:pt x="69531" y="296227"/>
                  </a:lnTo>
                  <a:lnTo>
                    <a:pt x="63161" y="292241"/>
                  </a:lnTo>
                  <a:lnTo>
                    <a:pt x="52964" y="278454"/>
                  </a:lnTo>
                  <a:lnTo>
                    <a:pt x="25973" y="222456"/>
                  </a:lnTo>
                  <a:lnTo>
                    <a:pt x="9024" y="168031"/>
                  </a:lnTo>
                  <a:lnTo>
                    <a:pt x="0" y="112220"/>
                  </a:lnTo>
                  <a:lnTo>
                    <a:pt x="5006" y="87310"/>
                  </a:lnTo>
                  <a:lnTo>
                    <a:pt x="16199" y="65711"/>
                  </a:lnTo>
                  <a:lnTo>
                    <a:pt x="32872" y="48312"/>
                  </a:lnTo>
                  <a:lnTo>
                    <a:pt x="72171" y="26484"/>
                  </a:lnTo>
                  <a:lnTo>
                    <a:pt x="129801" y="7272"/>
                  </a:lnTo>
                  <a:lnTo>
                    <a:pt x="1557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61997" y="1458144"/>
              <a:ext cx="254729" cy="215888"/>
            </a:xfrm>
            <a:custGeom>
              <a:avLst/>
              <a:gdLst/>
              <a:ahLst/>
              <a:cxnLst/>
              <a:rect l="0" t="0" r="0" b="0"/>
              <a:pathLst>
                <a:path w="254729" h="215888">
                  <a:moveTo>
                    <a:pt x="191557" y="79016"/>
                  </a:moveTo>
                  <a:lnTo>
                    <a:pt x="181982" y="47734"/>
                  </a:lnTo>
                  <a:lnTo>
                    <a:pt x="152154" y="9328"/>
                  </a:lnTo>
                  <a:lnTo>
                    <a:pt x="129201" y="1251"/>
                  </a:lnTo>
                  <a:lnTo>
                    <a:pt x="101842" y="0"/>
                  </a:lnTo>
                  <a:lnTo>
                    <a:pt x="77984" y="7243"/>
                  </a:lnTo>
                  <a:lnTo>
                    <a:pt x="44822" y="30064"/>
                  </a:lnTo>
                  <a:lnTo>
                    <a:pt x="18358" y="59053"/>
                  </a:lnTo>
                  <a:lnTo>
                    <a:pt x="1289" y="95458"/>
                  </a:lnTo>
                  <a:lnTo>
                    <a:pt x="0" y="141470"/>
                  </a:lnTo>
                  <a:lnTo>
                    <a:pt x="12617" y="180969"/>
                  </a:lnTo>
                  <a:lnTo>
                    <a:pt x="27800" y="197638"/>
                  </a:lnTo>
                  <a:lnTo>
                    <a:pt x="36763" y="203721"/>
                  </a:lnTo>
                  <a:lnTo>
                    <a:pt x="56079" y="207360"/>
                  </a:lnTo>
                  <a:lnTo>
                    <a:pt x="76362" y="203908"/>
                  </a:lnTo>
                  <a:lnTo>
                    <a:pt x="97076" y="194575"/>
                  </a:lnTo>
                  <a:lnTo>
                    <a:pt x="122878" y="170578"/>
                  </a:lnTo>
                  <a:lnTo>
                    <a:pt x="156589" y="120709"/>
                  </a:lnTo>
                  <a:lnTo>
                    <a:pt x="161226" y="110321"/>
                  </a:lnTo>
                  <a:lnTo>
                    <a:pt x="164318" y="108075"/>
                  </a:lnTo>
                  <a:lnTo>
                    <a:pt x="166379" y="111257"/>
                  </a:lnTo>
                  <a:lnTo>
                    <a:pt x="180864" y="149986"/>
                  </a:lnTo>
                  <a:lnTo>
                    <a:pt x="199567" y="177903"/>
                  </a:lnTo>
                  <a:lnTo>
                    <a:pt x="232914" y="205957"/>
                  </a:lnTo>
                  <a:lnTo>
                    <a:pt x="254728" y="215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63633" y="1471985"/>
              <a:ext cx="195543" cy="507451"/>
            </a:xfrm>
            <a:custGeom>
              <a:avLst/>
              <a:gdLst/>
              <a:ahLst/>
              <a:cxnLst/>
              <a:rect l="0" t="0" r="0" b="0"/>
              <a:pathLst>
                <a:path w="195543" h="507451">
                  <a:moveTo>
                    <a:pt x="26792" y="138875"/>
                  </a:moveTo>
                  <a:lnTo>
                    <a:pt x="29911" y="196139"/>
                  </a:lnTo>
                  <a:lnTo>
                    <a:pt x="35125" y="248648"/>
                  </a:lnTo>
                  <a:lnTo>
                    <a:pt x="39789" y="302422"/>
                  </a:lnTo>
                  <a:lnTo>
                    <a:pt x="45460" y="354229"/>
                  </a:lnTo>
                  <a:lnTo>
                    <a:pt x="50260" y="404675"/>
                  </a:lnTo>
                  <a:lnTo>
                    <a:pt x="56774" y="464339"/>
                  </a:lnTo>
                  <a:lnTo>
                    <a:pt x="52313" y="503980"/>
                  </a:lnTo>
                  <a:lnTo>
                    <a:pt x="48485" y="507450"/>
                  </a:lnTo>
                  <a:lnTo>
                    <a:pt x="43594" y="505085"/>
                  </a:lnTo>
                  <a:lnTo>
                    <a:pt x="37993" y="498828"/>
                  </a:lnTo>
                  <a:lnTo>
                    <a:pt x="24521" y="462077"/>
                  </a:lnTo>
                  <a:lnTo>
                    <a:pt x="18710" y="408553"/>
                  </a:lnTo>
                  <a:lnTo>
                    <a:pt x="9511" y="348122"/>
                  </a:lnTo>
                  <a:lnTo>
                    <a:pt x="5684" y="286402"/>
                  </a:lnTo>
                  <a:lnTo>
                    <a:pt x="0" y="223141"/>
                  </a:lnTo>
                  <a:lnTo>
                    <a:pt x="3516" y="159943"/>
                  </a:lnTo>
                  <a:lnTo>
                    <a:pt x="6247" y="99104"/>
                  </a:lnTo>
                  <a:lnTo>
                    <a:pt x="15115" y="51571"/>
                  </a:lnTo>
                  <a:lnTo>
                    <a:pt x="25891" y="26374"/>
                  </a:lnTo>
                  <a:lnTo>
                    <a:pt x="41599" y="9715"/>
                  </a:lnTo>
                  <a:lnTo>
                    <a:pt x="50702" y="3636"/>
                  </a:lnTo>
                  <a:lnTo>
                    <a:pt x="70174" y="0"/>
                  </a:lnTo>
                  <a:lnTo>
                    <a:pt x="111270" y="7197"/>
                  </a:lnTo>
                  <a:lnTo>
                    <a:pt x="137090" y="22130"/>
                  </a:lnTo>
                  <a:lnTo>
                    <a:pt x="190098" y="76546"/>
                  </a:lnTo>
                  <a:lnTo>
                    <a:pt x="194154" y="86794"/>
                  </a:lnTo>
                  <a:lnTo>
                    <a:pt x="195542" y="107539"/>
                  </a:lnTo>
                  <a:lnTo>
                    <a:pt x="184157" y="138949"/>
                  </a:lnTo>
                  <a:lnTo>
                    <a:pt x="160376" y="164893"/>
                  </a:lnTo>
                  <a:lnTo>
                    <a:pt x="125514" y="181809"/>
                  </a:lnTo>
                  <a:lnTo>
                    <a:pt x="66916" y="189600"/>
                  </a:lnTo>
                  <a:lnTo>
                    <a:pt x="26792" y="191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22052" y="1189720"/>
              <a:ext cx="189514" cy="536954"/>
            </a:xfrm>
            <a:custGeom>
              <a:avLst/>
              <a:gdLst/>
              <a:ahLst/>
              <a:cxnLst/>
              <a:rect l="0" t="0" r="0" b="0"/>
              <a:pathLst>
                <a:path w="189514" h="536954">
                  <a:moveTo>
                    <a:pt x="0" y="0"/>
                  </a:moveTo>
                  <a:lnTo>
                    <a:pt x="5589" y="62092"/>
                  </a:lnTo>
                  <a:lnTo>
                    <a:pt x="9065" y="116794"/>
                  </a:lnTo>
                  <a:lnTo>
                    <a:pt x="15684" y="168096"/>
                  </a:lnTo>
                  <a:lnTo>
                    <a:pt x="19995" y="227353"/>
                  </a:lnTo>
                  <a:lnTo>
                    <a:pt x="23966" y="280999"/>
                  </a:lnTo>
                  <a:lnTo>
                    <a:pt x="30080" y="331326"/>
                  </a:lnTo>
                  <a:lnTo>
                    <a:pt x="31139" y="383610"/>
                  </a:lnTo>
                  <a:lnTo>
                    <a:pt x="37042" y="432376"/>
                  </a:lnTo>
                  <a:lnTo>
                    <a:pt x="35022" y="476462"/>
                  </a:lnTo>
                  <a:lnTo>
                    <a:pt x="32706" y="482588"/>
                  </a:lnTo>
                  <a:lnTo>
                    <a:pt x="29993" y="483162"/>
                  </a:lnTo>
                  <a:lnTo>
                    <a:pt x="27014" y="480035"/>
                  </a:lnTo>
                  <a:lnTo>
                    <a:pt x="22822" y="453278"/>
                  </a:lnTo>
                  <a:lnTo>
                    <a:pt x="24409" y="391822"/>
                  </a:lnTo>
                  <a:lnTo>
                    <a:pt x="35698" y="358641"/>
                  </a:lnTo>
                  <a:lnTo>
                    <a:pt x="48621" y="338380"/>
                  </a:lnTo>
                  <a:lnTo>
                    <a:pt x="66063" y="321577"/>
                  </a:lnTo>
                  <a:lnTo>
                    <a:pt x="75627" y="317330"/>
                  </a:lnTo>
                  <a:lnTo>
                    <a:pt x="95613" y="315730"/>
                  </a:lnTo>
                  <a:lnTo>
                    <a:pt x="113074" y="322039"/>
                  </a:lnTo>
                  <a:lnTo>
                    <a:pt x="121006" y="326996"/>
                  </a:lnTo>
                  <a:lnTo>
                    <a:pt x="143348" y="356331"/>
                  </a:lnTo>
                  <a:lnTo>
                    <a:pt x="170688" y="415400"/>
                  </a:lnTo>
                  <a:lnTo>
                    <a:pt x="185448" y="476461"/>
                  </a:lnTo>
                  <a:lnTo>
                    <a:pt x="189513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95792" y="1600331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21058" y="0"/>
                  </a:moveTo>
                  <a:lnTo>
                    <a:pt x="11992" y="58617"/>
                  </a:lnTo>
                  <a:lnTo>
                    <a:pt x="2388" y="1089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85264" y="14950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90549" y="1544929"/>
              <a:ext cx="207566" cy="213331"/>
            </a:xfrm>
            <a:custGeom>
              <a:avLst/>
              <a:gdLst/>
              <a:ahLst/>
              <a:cxnLst/>
              <a:rect l="0" t="0" r="0" b="0"/>
              <a:pathLst>
                <a:path w="207566" h="213331">
                  <a:moveTo>
                    <a:pt x="0" y="34345"/>
                  </a:moveTo>
                  <a:lnTo>
                    <a:pt x="8333" y="71823"/>
                  </a:lnTo>
                  <a:lnTo>
                    <a:pt x="15683" y="123247"/>
                  </a:lnTo>
                  <a:lnTo>
                    <a:pt x="26061" y="169106"/>
                  </a:lnTo>
                  <a:lnTo>
                    <a:pt x="23059" y="152003"/>
                  </a:lnTo>
                  <a:lnTo>
                    <a:pt x="21452" y="97534"/>
                  </a:lnTo>
                  <a:lnTo>
                    <a:pt x="26724" y="46957"/>
                  </a:lnTo>
                  <a:lnTo>
                    <a:pt x="41323" y="19495"/>
                  </a:lnTo>
                  <a:lnTo>
                    <a:pt x="60089" y="7078"/>
                  </a:lnTo>
                  <a:lnTo>
                    <a:pt x="82858" y="0"/>
                  </a:lnTo>
                  <a:lnTo>
                    <a:pt x="104676" y="753"/>
                  </a:lnTo>
                  <a:lnTo>
                    <a:pt x="126071" y="11226"/>
                  </a:lnTo>
                  <a:lnTo>
                    <a:pt x="162813" y="40957"/>
                  </a:lnTo>
                  <a:lnTo>
                    <a:pt x="185371" y="73479"/>
                  </a:lnTo>
                  <a:lnTo>
                    <a:pt x="204379" y="126390"/>
                  </a:lnTo>
                  <a:lnTo>
                    <a:pt x="207565" y="166773"/>
                  </a:lnTo>
                  <a:lnTo>
                    <a:pt x="200041" y="213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32663" y="1575827"/>
              <a:ext cx="428003" cy="487759"/>
            </a:xfrm>
            <a:custGeom>
              <a:avLst/>
              <a:gdLst/>
              <a:ahLst/>
              <a:cxnLst/>
              <a:rect l="0" t="0" r="0" b="0"/>
              <a:pathLst>
                <a:path w="428003" h="487759">
                  <a:moveTo>
                    <a:pt x="326383" y="161375"/>
                  </a:moveTo>
                  <a:lnTo>
                    <a:pt x="350430" y="143394"/>
                  </a:lnTo>
                  <a:lnTo>
                    <a:pt x="370683" y="117053"/>
                  </a:lnTo>
                  <a:lnTo>
                    <a:pt x="380387" y="97222"/>
                  </a:lnTo>
                  <a:lnTo>
                    <a:pt x="381249" y="55149"/>
                  </a:lnTo>
                  <a:lnTo>
                    <a:pt x="370655" y="28765"/>
                  </a:lnTo>
                  <a:lnTo>
                    <a:pt x="362917" y="16816"/>
                  </a:lnTo>
                  <a:lnTo>
                    <a:pt x="353079" y="8851"/>
                  </a:lnTo>
                  <a:lnTo>
                    <a:pt x="329669" y="0"/>
                  </a:lnTo>
                  <a:lnTo>
                    <a:pt x="303667" y="2305"/>
                  </a:lnTo>
                  <a:lnTo>
                    <a:pt x="278853" y="12298"/>
                  </a:lnTo>
                  <a:lnTo>
                    <a:pt x="251729" y="37655"/>
                  </a:lnTo>
                  <a:lnTo>
                    <a:pt x="236272" y="57255"/>
                  </a:lnTo>
                  <a:lnTo>
                    <a:pt x="227842" y="83904"/>
                  </a:lnTo>
                  <a:lnTo>
                    <a:pt x="223097" y="131791"/>
                  </a:lnTo>
                  <a:lnTo>
                    <a:pt x="224326" y="162264"/>
                  </a:lnTo>
                  <a:lnTo>
                    <a:pt x="232672" y="183607"/>
                  </a:lnTo>
                  <a:lnTo>
                    <a:pt x="247299" y="197772"/>
                  </a:lnTo>
                  <a:lnTo>
                    <a:pt x="256113" y="203187"/>
                  </a:lnTo>
                  <a:lnTo>
                    <a:pt x="265499" y="204457"/>
                  </a:lnTo>
                  <a:lnTo>
                    <a:pt x="285285" y="199630"/>
                  </a:lnTo>
                  <a:lnTo>
                    <a:pt x="316156" y="183758"/>
                  </a:lnTo>
                  <a:lnTo>
                    <a:pt x="341940" y="158648"/>
                  </a:lnTo>
                  <a:lnTo>
                    <a:pt x="358809" y="128981"/>
                  </a:lnTo>
                  <a:lnTo>
                    <a:pt x="363208" y="128081"/>
                  </a:lnTo>
                  <a:lnTo>
                    <a:pt x="367311" y="133329"/>
                  </a:lnTo>
                  <a:lnTo>
                    <a:pt x="387058" y="186407"/>
                  </a:lnTo>
                  <a:lnTo>
                    <a:pt x="402593" y="237032"/>
                  </a:lnTo>
                  <a:lnTo>
                    <a:pt x="412147" y="294126"/>
                  </a:lnTo>
                  <a:lnTo>
                    <a:pt x="427191" y="352685"/>
                  </a:lnTo>
                  <a:lnTo>
                    <a:pt x="428002" y="396784"/>
                  </a:lnTo>
                  <a:lnTo>
                    <a:pt x="414464" y="431947"/>
                  </a:lnTo>
                  <a:lnTo>
                    <a:pt x="402185" y="449695"/>
                  </a:lnTo>
                  <a:lnTo>
                    <a:pt x="382690" y="462262"/>
                  </a:lnTo>
                  <a:lnTo>
                    <a:pt x="357258" y="470577"/>
                  </a:lnTo>
                  <a:lnTo>
                    <a:pt x="308885" y="475259"/>
                  </a:lnTo>
                  <a:lnTo>
                    <a:pt x="252959" y="476646"/>
                  </a:lnTo>
                  <a:lnTo>
                    <a:pt x="194073" y="473995"/>
                  </a:lnTo>
                  <a:lnTo>
                    <a:pt x="131532" y="468142"/>
                  </a:lnTo>
                  <a:lnTo>
                    <a:pt x="73295" y="475391"/>
                  </a:lnTo>
                  <a:lnTo>
                    <a:pt x="16558" y="484969"/>
                  </a:lnTo>
                  <a:lnTo>
                    <a:pt x="0" y="487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23470" y="1063378"/>
              <a:ext cx="319971" cy="663296"/>
            </a:xfrm>
            <a:custGeom>
              <a:avLst/>
              <a:gdLst/>
              <a:ahLst/>
              <a:cxnLst/>
              <a:rect l="0" t="0" r="0" b="0"/>
              <a:pathLst>
                <a:path w="319971" h="663296">
                  <a:moveTo>
                    <a:pt x="25172" y="0"/>
                  </a:moveTo>
                  <a:lnTo>
                    <a:pt x="19583" y="62092"/>
                  </a:lnTo>
                  <a:lnTo>
                    <a:pt x="15620" y="113477"/>
                  </a:lnTo>
                  <a:lnTo>
                    <a:pt x="14837" y="171807"/>
                  </a:lnTo>
                  <a:lnTo>
                    <a:pt x="17821" y="222091"/>
                  </a:lnTo>
                  <a:lnTo>
                    <a:pt x="22995" y="274035"/>
                  </a:lnTo>
                  <a:lnTo>
                    <a:pt x="21408" y="329590"/>
                  </a:lnTo>
                  <a:lnTo>
                    <a:pt x="16648" y="384265"/>
                  </a:lnTo>
                  <a:lnTo>
                    <a:pt x="15238" y="433221"/>
                  </a:lnTo>
                  <a:lnTo>
                    <a:pt x="14761" y="496576"/>
                  </a:lnTo>
                  <a:lnTo>
                    <a:pt x="9089" y="551116"/>
                  </a:lnTo>
                  <a:lnTo>
                    <a:pt x="0" y="600551"/>
                  </a:lnTo>
                  <a:lnTo>
                    <a:pt x="2542" y="609767"/>
                  </a:lnTo>
                  <a:lnTo>
                    <a:pt x="8915" y="614742"/>
                  </a:lnTo>
                  <a:lnTo>
                    <a:pt x="58356" y="619909"/>
                  </a:lnTo>
                  <a:lnTo>
                    <a:pt x="107404" y="626394"/>
                  </a:lnTo>
                  <a:lnTo>
                    <a:pt x="164571" y="635724"/>
                  </a:lnTo>
                  <a:lnTo>
                    <a:pt x="214784" y="645897"/>
                  </a:lnTo>
                  <a:lnTo>
                    <a:pt x="272503" y="658645"/>
                  </a:lnTo>
                  <a:lnTo>
                    <a:pt x="31997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64497" y="1558217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8333" y="48931"/>
                  </a:lnTo>
                  <a:lnTo>
                    <a:pt x="15684" y="10806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64497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80311" y="1566649"/>
              <a:ext cx="357970" cy="251851"/>
            </a:xfrm>
            <a:custGeom>
              <a:avLst/>
              <a:gdLst/>
              <a:ahLst/>
              <a:cxnLst/>
              <a:rect l="0" t="0" r="0" b="0"/>
              <a:pathLst>
                <a:path w="357970" h="251851">
                  <a:moveTo>
                    <a:pt x="0" y="54739"/>
                  </a:moveTo>
                  <a:lnTo>
                    <a:pt x="23719" y="113356"/>
                  </a:lnTo>
                  <a:lnTo>
                    <a:pt x="30031" y="167530"/>
                  </a:lnTo>
                  <a:lnTo>
                    <a:pt x="31124" y="199943"/>
                  </a:lnTo>
                  <a:lnTo>
                    <a:pt x="32714" y="142496"/>
                  </a:lnTo>
                  <a:lnTo>
                    <a:pt x="43030" y="89448"/>
                  </a:lnTo>
                  <a:lnTo>
                    <a:pt x="50709" y="67826"/>
                  </a:lnTo>
                  <a:lnTo>
                    <a:pt x="61922" y="50417"/>
                  </a:lnTo>
                  <a:lnTo>
                    <a:pt x="77823" y="38000"/>
                  </a:lnTo>
                  <a:lnTo>
                    <a:pt x="86977" y="33051"/>
                  </a:lnTo>
                  <a:lnTo>
                    <a:pt x="96589" y="32092"/>
                  </a:lnTo>
                  <a:lnTo>
                    <a:pt x="116628" y="37265"/>
                  </a:lnTo>
                  <a:lnTo>
                    <a:pt x="134113" y="53602"/>
                  </a:lnTo>
                  <a:lnTo>
                    <a:pt x="164402" y="107807"/>
                  </a:lnTo>
                  <a:lnTo>
                    <a:pt x="184509" y="165264"/>
                  </a:lnTo>
                  <a:lnTo>
                    <a:pt x="203354" y="222499"/>
                  </a:lnTo>
                  <a:lnTo>
                    <a:pt x="203419" y="227410"/>
                  </a:lnTo>
                  <a:lnTo>
                    <a:pt x="201123" y="228345"/>
                  </a:lnTo>
                  <a:lnTo>
                    <a:pt x="197253" y="226628"/>
                  </a:lnTo>
                  <a:lnTo>
                    <a:pt x="197013" y="221974"/>
                  </a:lnTo>
                  <a:lnTo>
                    <a:pt x="202985" y="207445"/>
                  </a:lnTo>
                  <a:lnTo>
                    <a:pt x="239213" y="163691"/>
                  </a:lnTo>
                  <a:lnTo>
                    <a:pt x="275239" y="136659"/>
                  </a:lnTo>
                  <a:lnTo>
                    <a:pt x="304600" y="120476"/>
                  </a:lnTo>
                  <a:lnTo>
                    <a:pt x="320991" y="103843"/>
                  </a:lnTo>
                  <a:lnTo>
                    <a:pt x="329836" y="78513"/>
                  </a:lnTo>
                  <a:lnTo>
                    <a:pt x="331427" y="50097"/>
                  </a:lnTo>
                  <a:lnTo>
                    <a:pt x="324335" y="25770"/>
                  </a:lnTo>
                  <a:lnTo>
                    <a:pt x="310266" y="9499"/>
                  </a:lnTo>
                  <a:lnTo>
                    <a:pt x="301599" y="3522"/>
                  </a:lnTo>
                  <a:lnTo>
                    <a:pt x="282613" y="0"/>
                  </a:lnTo>
                  <a:lnTo>
                    <a:pt x="241828" y="7272"/>
                  </a:lnTo>
                  <a:lnTo>
                    <a:pt x="216062" y="22217"/>
                  </a:lnTo>
                  <a:lnTo>
                    <a:pt x="193610" y="47053"/>
                  </a:lnTo>
                  <a:lnTo>
                    <a:pt x="185485" y="69650"/>
                  </a:lnTo>
                  <a:lnTo>
                    <a:pt x="183043" y="95291"/>
                  </a:lnTo>
                  <a:lnTo>
                    <a:pt x="185858" y="122285"/>
                  </a:lnTo>
                  <a:lnTo>
                    <a:pt x="212837" y="176573"/>
                  </a:lnTo>
                  <a:lnTo>
                    <a:pt x="235938" y="210161"/>
                  </a:lnTo>
                  <a:lnTo>
                    <a:pt x="254600" y="227541"/>
                  </a:lnTo>
                  <a:lnTo>
                    <a:pt x="290426" y="244890"/>
                  </a:lnTo>
                  <a:lnTo>
                    <a:pt x="330678" y="251850"/>
                  </a:lnTo>
                  <a:lnTo>
                    <a:pt x="345839" y="250359"/>
                  </a:lnTo>
                  <a:lnTo>
                    <a:pt x="357969" y="2442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74725" y="1573602"/>
              <a:ext cx="247825" cy="248998"/>
            </a:xfrm>
            <a:custGeom>
              <a:avLst/>
              <a:gdLst/>
              <a:ahLst/>
              <a:cxnLst/>
              <a:rect l="0" t="0" r="0" b="0"/>
              <a:pathLst>
                <a:path w="247825" h="248998">
                  <a:moveTo>
                    <a:pt x="174124" y="121486"/>
                  </a:moveTo>
                  <a:lnTo>
                    <a:pt x="182458" y="84008"/>
                  </a:lnTo>
                  <a:lnTo>
                    <a:pt x="180883" y="49160"/>
                  </a:lnTo>
                  <a:lnTo>
                    <a:pt x="174788" y="28510"/>
                  </a:lnTo>
                  <a:lnTo>
                    <a:pt x="164281" y="11533"/>
                  </a:lnTo>
                  <a:lnTo>
                    <a:pt x="155864" y="6070"/>
                  </a:lnTo>
                  <a:lnTo>
                    <a:pt x="134034" y="0"/>
                  </a:lnTo>
                  <a:lnTo>
                    <a:pt x="111853" y="3541"/>
                  </a:lnTo>
                  <a:lnTo>
                    <a:pt x="90296" y="14084"/>
                  </a:lnTo>
                  <a:lnTo>
                    <a:pt x="42896" y="53833"/>
                  </a:lnTo>
                  <a:lnTo>
                    <a:pt x="25928" y="81163"/>
                  </a:lnTo>
                  <a:lnTo>
                    <a:pt x="3648" y="139820"/>
                  </a:lnTo>
                  <a:lnTo>
                    <a:pt x="0" y="193989"/>
                  </a:lnTo>
                  <a:lnTo>
                    <a:pt x="7439" y="221559"/>
                  </a:lnTo>
                  <a:lnTo>
                    <a:pt x="21663" y="239272"/>
                  </a:lnTo>
                  <a:lnTo>
                    <a:pt x="30369" y="245634"/>
                  </a:lnTo>
                  <a:lnTo>
                    <a:pt x="39684" y="248704"/>
                  </a:lnTo>
                  <a:lnTo>
                    <a:pt x="59391" y="248997"/>
                  </a:lnTo>
                  <a:lnTo>
                    <a:pt x="76729" y="238989"/>
                  </a:lnTo>
                  <a:lnTo>
                    <a:pt x="91063" y="221672"/>
                  </a:lnTo>
                  <a:lnTo>
                    <a:pt x="113692" y="164546"/>
                  </a:lnTo>
                  <a:lnTo>
                    <a:pt x="124763" y="132294"/>
                  </a:lnTo>
                  <a:lnTo>
                    <a:pt x="127179" y="129861"/>
                  </a:lnTo>
                  <a:lnTo>
                    <a:pt x="128789" y="132919"/>
                  </a:lnTo>
                  <a:lnTo>
                    <a:pt x="136964" y="165858"/>
                  </a:lnTo>
                  <a:lnTo>
                    <a:pt x="152066" y="195854"/>
                  </a:lnTo>
                  <a:lnTo>
                    <a:pt x="176947" y="221380"/>
                  </a:lnTo>
                  <a:lnTo>
                    <a:pt x="221692" y="241390"/>
                  </a:lnTo>
                  <a:lnTo>
                    <a:pt x="247824" y="2478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08753" y="1580786"/>
              <a:ext cx="355994" cy="253440"/>
            </a:xfrm>
            <a:custGeom>
              <a:avLst/>
              <a:gdLst/>
              <a:ahLst/>
              <a:cxnLst/>
              <a:rect l="0" t="0" r="0" b="0"/>
              <a:pathLst>
                <a:path w="355994" h="253440">
                  <a:moveTo>
                    <a:pt x="8553" y="114302"/>
                  </a:moveTo>
                  <a:lnTo>
                    <a:pt x="8553" y="172918"/>
                  </a:lnTo>
                  <a:lnTo>
                    <a:pt x="16957" y="225923"/>
                  </a:lnTo>
                  <a:lnTo>
                    <a:pt x="24171" y="253439"/>
                  </a:lnTo>
                  <a:lnTo>
                    <a:pt x="23644" y="252684"/>
                  </a:lnTo>
                  <a:lnTo>
                    <a:pt x="8029" y="195889"/>
                  </a:lnTo>
                  <a:lnTo>
                    <a:pt x="0" y="141856"/>
                  </a:lnTo>
                  <a:lnTo>
                    <a:pt x="4199" y="105698"/>
                  </a:lnTo>
                  <a:lnTo>
                    <a:pt x="12856" y="86691"/>
                  </a:lnTo>
                  <a:lnTo>
                    <a:pt x="25673" y="70445"/>
                  </a:lnTo>
                  <a:lnTo>
                    <a:pt x="67002" y="33816"/>
                  </a:lnTo>
                  <a:lnTo>
                    <a:pt x="105679" y="18184"/>
                  </a:lnTo>
                  <a:lnTo>
                    <a:pt x="154185" y="6144"/>
                  </a:lnTo>
                  <a:lnTo>
                    <a:pt x="216910" y="0"/>
                  </a:lnTo>
                  <a:lnTo>
                    <a:pt x="273060" y="106"/>
                  </a:lnTo>
                  <a:lnTo>
                    <a:pt x="332549" y="6910"/>
                  </a:lnTo>
                  <a:lnTo>
                    <a:pt x="355993" y="9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642653" y="2463668"/>
            <a:ext cx="2558425" cy="863338"/>
            <a:chOff x="2642653" y="2463668"/>
            <a:chExt cx="2558425" cy="863338"/>
          </a:xfrm>
        </p:grpSpPr>
        <p:sp>
          <p:nvSpPr>
            <p:cNvPr id="22" name="Freeform 21"/>
            <p:cNvSpPr/>
            <p:nvPr/>
          </p:nvSpPr>
          <p:spPr>
            <a:xfrm>
              <a:off x="2905865" y="2516310"/>
              <a:ext cx="31192" cy="442198"/>
            </a:xfrm>
            <a:custGeom>
              <a:avLst/>
              <a:gdLst/>
              <a:ahLst/>
              <a:cxnLst/>
              <a:rect l="0" t="0" r="0" b="0"/>
              <a:pathLst>
                <a:path w="31192" h="442198">
                  <a:moveTo>
                    <a:pt x="0" y="0"/>
                  </a:moveTo>
                  <a:lnTo>
                    <a:pt x="3119" y="48931"/>
                  </a:lnTo>
                  <a:lnTo>
                    <a:pt x="5214" y="93657"/>
                  </a:lnTo>
                  <a:lnTo>
                    <a:pt x="4664" y="133425"/>
                  </a:lnTo>
                  <a:lnTo>
                    <a:pt x="11911" y="179914"/>
                  </a:lnTo>
                  <a:lnTo>
                    <a:pt x="21467" y="233073"/>
                  </a:lnTo>
                  <a:lnTo>
                    <a:pt x="29587" y="288065"/>
                  </a:lnTo>
                  <a:lnTo>
                    <a:pt x="31191" y="351223"/>
                  </a:lnTo>
                  <a:lnTo>
                    <a:pt x="28388" y="406853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42653" y="2463668"/>
              <a:ext cx="631710" cy="168457"/>
            </a:xfrm>
            <a:custGeom>
              <a:avLst/>
              <a:gdLst/>
              <a:ahLst/>
              <a:cxnLst/>
              <a:rect l="0" t="0" r="0" b="0"/>
              <a:pathLst>
                <a:path w="631710" h="168457">
                  <a:moveTo>
                    <a:pt x="631709" y="0"/>
                  </a:moveTo>
                  <a:lnTo>
                    <a:pt x="577834" y="17958"/>
                  </a:lnTo>
                  <a:lnTo>
                    <a:pt x="520673" y="35149"/>
                  </a:lnTo>
                  <a:lnTo>
                    <a:pt x="466320" y="49144"/>
                  </a:lnTo>
                  <a:lnTo>
                    <a:pt x="410524" y="63173"/>
                  </a:lnTo>
                  <a:lnTo>
                    <a:pt x="354441" y="77209"/>
                  </a:lnTo>
                  <a:lnTo>
                    <a:pt x="291068" y="91247"/>
                  </a:lnTo>
                  <a:lnTo>
                    <a:pt x="232276" y="105285"/>
                  </a:lnTo>
                  <a:lnTo>
                    <a:pt x="170014" y="119323"/>
                  </a:lnTo>
                  <a:lnTo>
                    <a:pt x="109795" y="133361"/>
                  </a:lnTo>
                  <a:lnTo>
                    <a:pt x="49720" y="15051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53181" y="2937450"/>
              <a:ext cx="505369" cy="115815"/>
            </a:xfrm>
            <a:custGeom>
              <a:avLst/>
              <a:gdLst/>
              <a:ahLst/>
              <a:cxnLst/>
              <a:rect l="0" t="0" r="0" b="0"/>
              <a:pathLst>
                <a:path w="505369" h="115815">
                  <a:moveTo>
                    <a:pt x="505368" y="0"/>
                  </a:moveTo>
                  <a:lnTo>
                    <a:pt x="448104" y="0"/>
                  </a:lnTo>
                  <a:lnTo>
                    <a:pt x="395594" y="3120"/>
                  </a:lnTo>
                  <a:lnTo>
                    <a:pt x="344941" y="11453"/>
                  </a:lnTo>
                  <a:lnTo>
                    <a:pt x="298347" y="21331"/>
                  </a:lnTo>
                  <a:lnTo>
                    <a:pt x="236487" y="35150"/>
                  </a:lnTo>
                  <a:lnTo>
                    <a:pt x="183237" y="49144"/>
                  </a:lnTo>
                  <a:lnTo>
                    <a:pt x="121313" y="66682"/>
                  </a:lnTo>
                  <a:lnTo>
                    <a:pt x="63895" y="84229"/>
                  </a:lnTo>
                  <a:lnTo>
                    <a:pt x="9422" y="11049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86832" y="2752642"/>
              <a:ext cx="319074" cy="205866"/>
            </a:xfrm>
            <a:custGeom>
              <a:avLst/>
              <a:gdLst/>
              <a:ahLst/>
              <a:cxnLst/>
              <a:rect l="0" t="0" r="0" b="0"/>
              <a:pathLst>
                <a:path w="319074" h="205866">
                  <a:moveTo>
                    <a:pt x="34888" y="90052"/>
                  </a:moveTo>
                  <a:lnTo>
                    <a:pt x="28822" y="122504"/>
                  </a:lnTo>
                  <a:lnTo>
                    <a:pt x="33858" y="179983"/>
                  </a:lnTo>
                  <a:lnTo>
                    <a:pt x="30692" y="185101"/>
                  </a:lnTo>
                  <a:lnTo>
                    <a:pt x="25071" y="185004"/>
                  </a:lnTo>
                  <a:lnTo>
                    <a:pt x="17815" y="181429"/>
                  </a:lnTo>
                  <a:lnTo>
                    <a:pt x="6633" y="168098"/>
                  </a:lnTo>
                  <a:lnTo>
                    <a:pt x="2013" y="159630"/>
                  </a:lnTo>
                  <a:lnTo>
                    <a:pt x="0" y="137743"/>
                  </a:lnTo>
                  <a:lnTo>
                    <a:pt x="2650" y="79975"/>
                  </a:lnTo>
                  <a:lnTo>
                    <a:pt x="9251" y="55938"/>
                  </a:lnTo>
                  <a:lnTo>
                    <a:pt x="14287" y="46252"/>
                  </a:lnTo>
                  <a:lnTo>
                    <a:pt x="22324" y="39795"/>
                  </a:lnTo>
                  <a:lnTo>
                    <a:pt x="43732" y="32620"/>
                  </a:lnTo>
                  <a:lnTo>
                    <a:pt x="68844" y="35671"/>
                  </a:lnTo>
                  <a:lnTo>
                    <a:pt x="82092" y="39760"/>
                  </a:lnTo>
                  <a:lnTo>
                    <a:pt x="99931" y="53662"/>
                  </a:lnTo>
                  <a:lnTo>
                    <a:pt x="116551" y="81219"/>
                  </a:lnTo>
                  <a:lnTo>
                    <a:pt x="143067" y="142843"/>
                  </a:lnTo>
                  <a:lnTo>
                    <a:pt x="150818" y="157968"/>
                  </a:lnTo>
                  <a:lnTo>
                    <a:pt x="149609" y="158726"/>
                  </a:lnTo>
                  <a:lnTo>
                    <a:pt x="146464" y="156892"/>
                  </a:lnTo>
                  <a:lnTo>
                    <a:pt x="146707" y="152159"/>
                  </a:lnTo>
                  <a:lnTo>
                    <a:pt x="153215" y="137542"/>
                  </a:lnTo>
                  <a:lnTo>
                    <a:pt x="167026" y="125587"/>
                  </a:lnTo>
                  <a:lnTo>
                    <a:pt x="216975" y="104610"/>
                  </a:lnTo>
                  <a:lnTo>
                    <a:pt x="272804" y="87035"/>
                  </a:lnTo>
                  <a:lnTo>
                    <a:pt x="312731" y="61380"/>
                  </a:lnTo>
                  <a:lnTo>
                    <a:pt x="317213" y="52220"/>
                  </a:lnTo>
                  <a:lnTo>
                    <a:pt x="319073" y="29564"/>
                  </a:lnTo>
                  <a:lnTo>
                    <a:pt x="315592" y="20481"/>
                  </a:lnTo>
                  <a:lnTo>
                    <a:pt x="302365" y="7269"/>
                  </a:lnTo>
                  <a:lnTo>
                    <a:pt x="278549" y="617"/>
                  </a:lnTo>
                  <a:lnTo>
                    <a:pt x="250806" y="0"/>
                  </a:lnTo>
                  <a:lnTo>
                    <a:pt x="226778" y="7525"/>
                  </a:lnTo>
                  <a:lnTo>
                    <a:pt x="207520" y="21788"/>
                  </a:lnTo>
                  <a:lnTo>
                    <a:pt x="192331" y="39825"/>
                  </a:lnTo>
                  <a:lnTo>
                    <a:pt x="169110" y="90370"/>
                  </a:lnTo>
                  <a:lnTo>
                    <a:pt x="169154" y="132910"/>
                  </a:lnTo>
                  <a:lnTo>
                    <a:pt x="176840" y="156283"/>
                  </a:lnTo>
                  <a:lnTo>
                    <a:pt x="189225" y="174470"/>
                  </a:lnTo>
                  <a:lnTo>
                    <a:pt x="206427" y="190352"/>
                  </a:lnTo>
                  <a:lnTo>
                    <a:pt x="228891" y="198971"/>
                  </a:lnTo>
                  <a:lnTo>
                    <a:pt x="266515" y="205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36699" y="2784250"/>
              <a:ext cx="316732" cy="475511"/>
            </a:xfrm>
            <a:custGeom>
              <a:avLst/>
              <a:gdLst/>
              <a:ahLst/>
              <a:cxnLst/>
              <a:rect l="0" t="0" r="0" b="0"/>
              <a:pathLst>
                <a:path w="316732" h="475511">
                  <a:moveTo>
                    <a:pt x="95632" y="111086"/>
                  </a:moveTo>
                  <a:lnTo>
                    <a:pt x="124941" y="67124"/>
                  </a:lnTo>
                  <a:lnTo>
                    <a:pt x="128935" y="47094"/>
                  </a:lnTo>
                  <a:lnTo>
                    <a:pt x="128362" y="36839"/>
                  </a:lnTo>
                  <a:lnTo>
                    <a:pt x="121487" y="19206"/>
                  </a:lnTo>
                  <a:lnTo>
                    <a:pt x="116378" y="11228"/>
                  </a:lnTo>
                  <a:lnTo>
                    <a:pt x="108293" y="5910"/>
                  </a:lnTo>
                  <a:lnTo>
                    <a:pt x="86831" y="0"/>
                  </a:lnTo>
                  <a:lnTo>
                    <a:pt x="64815" y="3613"/>
                  </a:lnTo>
                  <a:lnTo>
                    <a:pt x="44501" y="14188"/>
                  </a:lnTo>
                  <a:lnTo>
                    <a:pt x="19911" y="41042"/>
                  </a:lnTo>
                  <a:lnTo>
                    <a:pt x="5046" y="65137"/>
                  </a:lnTo>
                  <a:lnTo>
                    <a:pt x="0" y="91445"/>
                  </a:lnTo>
                  <a:lnTo>
                    <a:pt x="292" y="105011"/>
                  </a:lnTo>
                  <a:lnTo>
                    <a:pt x="3996" y="115225"/>
                  </a:lnTo>
                  <a:lnTo>
                    <a:pt x="17470" y="129693"/>
                  </a:lnTo>
                  <a:lnTo>
                    <a:pt x="27147" y="132850"/>
                  </a:lnTo>
                  <a:lnTo>
                    <a:pt x="50377" y="133237"/>
                  </a:lnTo>
                  <a:lnTo>
                    <a:pt x="84173" y="121289"/>
                  </a:lnTo>
                  <a:lnTo>
                    <a:pt x="99508" y="106262"/>
                  </a:lnTo>
                  <a:lnTo>
                    <a:pt x="124474" y="73609"/>
                  </a:lnTo>
                  <a:lnTo>
                    <a:pt x="127728" y="72063"/>
                  </a:lnTo>
                  <a:lnTo>
                    <a:pt x="128728" y="74542"/>
                  </a:lnTo>
                  <a:lnTo>
                    <a:pt x="129059" y="87826"/>
                  </a:lnTo>
                  <a:lnTo>
                    <a:pt x="135683" y="137600"/>
                  </a:lnTo>
                  <a:lnTo>
                    <a:pt x="137135" y="186403"/>
                  </a:lnTo>
                  <a:lnTo>
                    <a:pt x="137625" y="249706"/>
                  </a:lnTo>
                  <a:lnTo>
                    <a:pt x="143300" y="304237"/>
                  </a:lnTo>
                  <a:lnTo>
                    <a:pt x="146801" y="364848"/>
                  </a:lnTo>
                  <a:lnTo>
                    <a:pt x="147838" y="421671"/>
                  </a:lnTo>
                  <a:lnTo>
                    <a:pt x="148188" y="475510"/>
                  </a:lnTo>
                  <a:lnTo>
                    <a:pt x="151377" y="453909"/>
                  </a:lnTo>
                  <a:lnTo>
                    <a:pt x="162842" y="425573"/>
                  </a:lnTo>
                  <a:lnTo>
                    <a:pt x="187677" y="390146"/>
                  </a:lnTo>
                  <a:lnTo>
                    <a:pt x="243717" y="346382"/>
                  </a:lnTo>
                  <a:lnTo>
                    <a:pt x="297859" y="325721"/>
                  </a:lnTo>
                  <a:lnTo>
                    <a:pt x="316731" y="321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43581" y="2800580"/>
              <a:ext cx="183549" cy="148317"/>
            </a:xfrm>
            <a:custGeom>
              <a:avLst/>
              <a:gdLst/>
              <a:ahLst/>
              <a:cxnLst/>
              <a:rect l="0" t="0" r="0" b="0"/>
              <a:pathLst>
                <a:path w="183549" h="148317">
                  <a:moveTo>
                    <a:pt x="15092" y="21057"/>
                  </a:moveTo>
                  <a:lnTo>
                    <a:pt x="438" y="65020"/>
                  </a:lnTo>
                  <a:lnTo>
                    <a:pt x="0" y="85050"/>
                  </a:lnTo>
                  <a:lnTo>
                    <a:pt x="4875" y="104480"/>
                  </a:lnTo>
                  <a:lnTo>
                    <a:pt x="14841" y="120915"/>
                  </a:lnTo>
                  <a:lnTo>
                    <a:pt x="39194" y="143322"/>
                  </a:lnTo>
                  <a:lnTo>
                    <a:pt x="61679" y="148316"/>
                  </a:lnTo>
                  <a:lnTo>
                    <a:pt x="87270" y="145467"/>
                  </a:lnTo>
                  <a:lnTo>
                    <a:pt x="114242" y="136402"/>
                  </a:lnTo>
                  <a:lnTo>
                    <a:pt x="132468" y="121454"/>
                  </a:lnTo>
                  <a:lnTo>
                    <a:pt x="170037" y="62742"/>
                  </a:lnTo>
                  <a:lnTo>
                    <a:pt x="179545" y="31458"/>
                  </a:lnTo>
                  <a:lnTo>
                    <a:pt x="1835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65298" y="2776546"/>
              <a:ext cx="193459" cy="161369"/>
            </a:xfrm>
            <a:custGeom>
              <a:avLst/>
              <a:gdLst/>
              <a:ahLst/>
              <a:cxnLst/>
              <a:rect l="0" t="0" r="0" b="0"/>
              <a:pathLst>
                <a:path w="193459" h="161369">
                  <a:moveTo>
                    <a:pt x="98702" y="118790"/>
                  </a:moveTo>
                  <a:lnTo>
                    <a:pt x="108277" y="94744"/>
                  </a:lnTo>
                  <a:lnTo>
                    <a:pt x="118945" y="80417"/>
                  </a:lnTo>
                  <a:lnTo>
                    <a:pt x="122127" y="60012"/>
                  </a:lnTo>
                  <a:lnTo>
                    <a:pt x="118472" y="37684"/>
                  </a:lnTo>
                  <a:lnTo>
                    <a:pt x="109048" y="19962"/>
                  </a:lnTo>
                  <a:lnTo>
                    <a:pt x="93941" y="7406"/>
                  </a:lnTo>
                  <a:lnTo>
                    <a:pt x="85000" y="2421"/>
                  </a:lnTo>
                  <a:lnTo>
                    <a:pt x="65706" y="0"/>
                  </a:lnTo>
                  <a:lnTo>
                    <a:pt x="46602" y="3993"/>
                  </a:lnTo>
                  <a:lnTo>
                    <a:pt x="30313" y="13567"/>
                  </a:lnTo>
                  <a:lnTo>
                    <a:pt x="18394" y="28741"/>
                  </a:lnTo>
                  <a:lnTo>
                    <a:pt x="1210" y="67078"/>
                  </a:lnTo>
                  <a:lnTo>
                    <a:pt x="0" y="90738"/>
                  </a:lnTo>
                  <a:lnTo>
                    <a:pt x="4532" y="115681"/>
                  </a:lnTo>
                  <a:lnTo>
                    <a:pt x="14344" y="138465"/>
                  </a:lnTo>
                  <a:lnTo>
                    <a:pt x="29624" y="154051"/>
                  </a:lnTo>
                  <a:lnTo>
                    <a:pt x="38612" y="159845"/>
                  </a:lnTo>
                  <a:lnTo>
                    <a:pt x="48114" y="161368"/>
                  </a:lnTo>
                  <a:lnTo>
                    <a:pt x="68029" y="156821"/>
                  </a:lnTo>
                  <a:lnTo>
                    <a:pt x="75913" y="151163"/>
                  </a:lnTo>
                  <a:lnTo>
                    <a:pt x="87794" y="135518"/>
                  </a:lnTo>
                  <a:lnTo>
                    <a:pt x="101059" y="106979"/>
                  </a:lnTo>
                  <a:lnTo>
                    <a:pt x="104953" y="103897"/>
                  </a:lnTo>
                  <a:lnTo>
                    <a:pt x="108718" y="105352"/>
                  </a:lnTo>
                  <a:lnTo>
                    <a:pt x="136286" y="139898"/>
                  </a:lnTo>
                  <a:lnTo>
                    <a:pt x="154010" y="150788"/>
                  </a:lnTo>
                  <a:lnTo>
                    <a:pt x="170466" y="153289"/>
                  </a:lnTo>
                  <a:lnTo>
                    <a:pt x="193458" y="150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74224" y="2547896"/>
              <a:ext cx="37176" cy="379027"/>
            </a:xfrm>
            <a:custGeom>
              <a:avLst/>
              <a:gdLst/>
              <a:ahLst/>
              <a:cxnLst/>
              <a:rect l="0" t="0" r="0" b="0"/>
              <a:pathLst>
                <a:path w="37176" h="379027">
                  <a:moveTo>
                    <a:pt x="5589" y="0"/>
                  </a:moveTo>
                  <a:lnTo>
                    <a:pt x="0" y="16767"/>
                  </a:lnTo>
                  <a:lnTo>
                    <a:pt x="3272" y="73025"/>
                  </a:lnTo>
                  <a:lnTo>
                    <a:pt x="6072" y="132641"/>
                  </a:lnTo>
                  <a:lnTo>
                    <a:pt x="13787" y="189717"/>
                  </a:lnTo>
                  <a:lnTo>
                    <a:pt x="21247" y="240116"/>
                  </a:lnTo>
                  <a:lnTo>
                    <a:pt x="26750" y="300677"/>
                  </a:lnTo>
                  <a:lnTo>
                    <a:pt x="34769" y="356487"/>
                  </a:lnTo>
                  <a:lnTo>
                    <a:pt x="3717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27212" y="2842694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95626" y="2716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64082" y="2632124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14655" y="49552"/>
                  </a:lnTo>
                  <a:lnTo>
                    <a:pt x="19161" y="100080"/>
                  </a:lnTo>
                  <a:lnTo>
                    <a:pt x="27919" y="158329"/>
                  </a:lnTo>
                  <a:lnTo>
                    <a:pt x="32839" y="211469"/>
                  </a:lnTo>
                  <a:lnTo>
                    <a:pt x="48038" y="266293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00911" y="2768994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52599" y="15642"/>
                  </a:lnTo>
                  <a:lnTo>
                    <a:pt x="90083" y="40434"/>
                  </a:lnTo>
                  <a:lnTo>
                    <a:pt x="27143" y="5103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22010" y="2811108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7236" y="27557"/>
                  </a:lnTo>
                  <a:lnTo>
                    <a:pt x="12998" y="74420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22010" y="27374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04202" y="2793990"/>
              <a:ext cx="145786" cy="139248"/>
            </a:xfrm>
            <a:custGeom>
              <a:avLst/>
              <a:gdLst/>
              <a:ahLst/>
              <a:cxnLst/>
              <a:rect l="0" t="0" r="0" b="0"/>
              <a:pathLst>
                <a:path w="145786" h="139248">
                  <a:moveTo>
                    <a:pt x="65207" y="59232"/>
                  </a:moveTo>
                  <a:lnTo>
                    <a:pt x="107899" y="44660"/>
                  </a:lnTo>
                  <a:lnTo>
                    <a:pt x="143960" y="19829"/>
                  </a:lnTo>
                  <a:lnTo>
                    <a:pt x="145785" y="14246"/>
                  </a:lnTo>
                  <a:lnTo>
                    <a:pt x="143492" y="9354"/>
                  </a:lnTo>
                  <a:lnTo>
                    <a:pt x="138454" y="4924"/>
                  </a:lnTo>
                  <a:lnTo>
                    <a:pt x="120378" y="0"/>
                  </a:lnTo>
                  <a:lnTo>
                    <a:pt x="80774" y="348"/>
                  </a:lnTo>
                  <a:lnTo>
                    <a:pt x="26168" y="10946"/>
                  </a:lnTo>
                  <a:lnTo>
                    <a:pt x="16954" y="16513"/>
                  </a:lnTo>
                  <a:lnTo>
                    <a:pt x="3597" y="32057"/>
                  </a:lnTo>
                  <a:lnTo>
                    <a:pt x="0" y="56903"/>
                  </a:lnTo>
                  <a:lnTo>
                    <a:pt x="3471" y="83933"/>
                  </a:lnTo>
                  <a:lnTo>
                    <a:pt x="18579" y="112305"/>
                  </a:lnTo>
                  <a:lnTo>
                    <a:pt x="31225" y="128054"/>
                  </a:lnTo>
                  <a:lnTo>
                    <a:pt x="54003" y="136613"/>
                  </a:lnTo>
                  <a:lnTo>
                    <a:pt x="81284" y="139247"/>
                  </a:lnTo>
                  <a:lnTo>
                    <a:pt x="138907" y="132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27336" y="2747937"/>
              <a:ext cx="205248" cy="242157"/>
            </a:xfrm>
            <a:custGeom>
              <a:avLst/>
              <a:gdLst/>
              <a:ahLst/>
              <a:cxnLst/>
              <a:rect l="0" t="0" r="0" b="0"/>
              <a:pathLst>
                <a:path w="205248" h="242157">
                  <a:moveTo>
                    <a:pt x="168456" y="0"/>
                  </a:moveTo>
                  <a:lnTo>
                    <a:pt x="125765" y="3120"/>
                  </a:lnTo>
                  <a:lnTo>
                    <a:pt x="78525" y="20244"/>
                  </a:lnTo>
                  <a:lnTo>
                    <a:pt x="49133" y="39404"/>
                  </a:lnTo>
                  <a:lnTo>
                    <a:pt x="44454" y="47326"/>
                  </a:lnTo>
                  <a:lnTo>
                    <a:pt x="42374" y="65488"/>
                  </a:lnTo>
                  <a:lnTo>
                    <a:pt x="45797" y="72904"/>
                  </a:lnTo>
                  <a:lnTo>
                    <a:pt x="58959" y="84265"/>
                  </a:lnTo>
                  <a:lnTo>
                    <a:pt x="86100" y="97237"/>
                  </a:lnTo>
                  <a:lnTo>
                    <a:pt x="148570" y="107345"/>
                  </a:lnTo>
                  <a:lnTo>
                    <a:pt x="173656" y="114390"/>
                  </a:lnTo>
                  <a:lnTo>
                    <a:pt x="192604" y="125319"/>
                  </a:lnTo>
                  <a:lnTo>
                    <a:pt x="198593" y="133849"/>
                  </a:lnTo>
                  <a:lnTo>
                    <a:pt x="205247" y="155805"/>
                  </a:lnTo>
                  <a:lnTo>
                    <a:pt x="204682" y="165871"/>
                  </a:lnTo>
                  <a:lnTo>
                    <a:pt x="197815" y="183295"/>
                  </a:lnTo>
                  <a:lnTo>
                    <a:pt x="180725" y="198838"/>
                  </a:lnTo>
                  <a:lnTo>
                    <a:pt x="144795" y="217623"/>
                  </a:lnTo>
                  <a:lnTo>
                    <a:pt x="85144" y="234450"/>
                  </a:lnTo>
                  <a:lnTo>
                    <a:pt x="28951" y="24063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74238" y="3170583"/>
              <a:ext cx="2526840" cy="156423"/>
            </a:xfrm>
            <a:custGeom>
              <a:avLst/>
              <a:gdLst/>
              <a:ahLst/>
              <a:cxnLst/>
              <a:rect l="0" t="0" r="0" b="0"/>
              <a:pathLst>
                <a:path w="2526840" h="156423">
                  <a:moveTo>
                    <a:pt x="2526839" y="51137"/>
                  </a:moveTo>
                  <a:lnTo>
                    <a:pt x="2487152" y="57203"/>
                  </a:lnTo>
                  <a:lnTo>
                    <a:pt x="2426813" y="52167"/>
                  </a:lnTo>
                  <a:lnTo>
                    <a:pt x="2363668" y="42935"/>
                  </a:lnTo>
                  <a:lnTo>
                    <a:pt x="2311076" y="34409"/>
                  </a:lnTo>
                  <a:lnTo>
                    <a:pt x="2251560" y="30193"/>
                  </a:lnTo>
                  <a:lnTo>
                    <a:pt x="2188302" y="23224"/>
                  </a:lnTo>
                  <a:lnTo>
                    <a:pt x="2142022" y="21184"/>
                  </a:lnTo>
                  <a:lnTo>
                    <a:pt x="2091037" y="17158"/>
                  </a:lnTo>
                  <a:lnTo>
                    <a:pt x="2037182" y="12638"/>
                  </a:lnTo>
                  <a:lnTo>
                    <a:pt x="1982051" y="10630"/>
                  </a:lnTo>
                  <a:lnTo>
                    <a:pt x="1923232" y="9737"/>
                  </a:lnTo>
                  <a:lnTo>
                    <a:pt x="1861996" y="8171"/>
                  </a:lnTo>
                  <a:lnTo>
                    <a:pt x="1799685" y="3575"/>
                  </a:lnTo>
                  <a:lnTo>
                    <a:pt x="1736896" y="752"/>
                  </a:lnTo>
                  <a:lnTo>
                    <a:pt x="1705413" y="0"/>
                  </a:lnTo>
                  <a:lnTo>
                    <a:pt x="1672725" y="668"/>
                  </a:lnTo>
                  <a:lnTo>
                    <a:pt x="1639235" y="2283"/>
                  </a:lnTo>
                  <a:lnTo>
                    <a:pt x="1605210" y="4530"/>
                  </a:lnTo>
                  <a:lnTo>
                    <a:pt x="1570829" y="6027"/>
                  </a:lnTo>
                  <a:lnTo>
                    <a:pt x="1536210" y="7026"/>
                  </a:lnTo>
                  <a:lnTo>
                    <a:pt x="1501431" y="7691"/>
                  </a:lnTo>
                  <a:lnTo>
                    <a:pt x="1465378" y="8135"/>
                  </a:lnTo>
                  <a:lnTo>
                    <a:pt x="1428474" y="8431"/>
                  </a:lnTo>
                  <a:lnTo>
                    <a:pt x="1391004" y="8628"/>
                  </a:lnTo>
                  <a:lnTo>
                    <a:pt x="1353155" y="8760"/>
                  </a:lnTo>
                  <a:lnTo>
                    <a:pt x="1315054" y="8848"/>
                  </a:lnTo>
                  <a:lnTo>
                    <a:pt x="1276786" y="8906"/>
                  </a:lnTo>
                  <a:lnTo>
                    <a:pt x="1238405" y="10115"/>
                  </a:lnTo>
                  <a:lnTo>
                    <a:pt x="1199950" y="12090"/>
                  </a:lnTo>
                  <a:lnTo>
                    <a:pt x="1161445" y="14578"/>
                  </a:lnTo>
                  <a:lnTo>
                    <a:pt x="1122907" y="16236"/>
                  </a:lnTo>
                  <a:lnTo>
                    <a:pt x="1084346" y="17341"/>
                  </a:lnTo>
                  <a:lnTo>
                    <a:pt x="1045772" y="18078"/>
                  </a:lnTo>
                  <a:lnTo>
                    <a:pt x="1006017" y="19739"/>
                  </a:lnTo>
                  <a:lnTo>
                    <a:pt x="965476" y="22016"/>
                  </a:lnTo>
                  <a:lnTo>
                    <a:pt x="924410" y="24704"/>
                  </a:lnTo>
                  <a:lnTo>
                    <a:pt x="882996" y="27666"/>
                  </a:lnTo>
                  <a:lnTo>
                    <a:pt x="841348" y="30810"/>
                  </a:lnTo>
                  <a:lnTo>
                    <a:pt x="799544" y="34076"/>
                  </a:lnTo>
                  <a:lnTo>
                    <a:pt x="757638" y="37423"/>
                  </a:lnTo>
                  <a:lnTo>
                    <a:pt x="715662" y="40825"/>
                  </a:lnTo>
                  <a:lnTo>
                    <a:pt x="673640" y="44262"/>
                  </a:lnTo>
                  <a:lnTo>
                    <a:pt x="630418" y="48893"/>
                  </a:lnTo>
                  <a:lnTo>
                    <a:pt x="586395" y="54320"/>
                  </a:lnTo>
                  <a:lnTo>
                    <a:pt x="541838" y="60278"/>
                  </a:lnTo>
                  <a:lnTo>
                    <a:pt x="496926" y="66590"/>
                  </a:lnTo>
                  <a:lnTo>
                    <a:pt x="451777" y="73137"/>
                  </a:lnTo>
                  <a:lnTo>
                    <a:pt x="406469" y="79842"/>
                  </a:lnTo>
                  <a:lnTo>
                    <a:pt x="361057" y="86651"/>
                  </a:lnTo>
                  <a:lnTo>
                    <a:pt x="315574" y="93530"/>
                  </a:lnTo>
                  <a:lnTo>
                    <a:pt x="270044" y="100456"/>
                  </a:lnTo>
                  <a:lnTo>
                    <a:pt x="227992" y="108583"/>
                  </a:lnTo>
                  <a:lnTo>
                    <a:pt x="188260" y="117510"/>
                  </a:lnTo>
                  <a:lnTo>
                    <a:pt x="150073" y="126971"/>
                  </a:lnTo>
                  <a:lnTo>
                    <a:pt x="116426" y="134448"/>
                  </a:lnTo>
                  <a:lnTo>
                    <a:pt x="57204" y="145876"/>
                  </a:lnTo>
                  <a:lnTo>
                    <a:pt x="0" y="156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421969" y="694880"/>
            <a:ext cx="0" cy="447461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2274155" y="2863751"/>
            <a:ext cx="428509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352794" y="2505782"/>
            <a:ext cx="4122233" cy="484312"/>
            <a:chOff x="2352794" y="2505782"/>
            <a:chExt cx="4122233" cy="484312"/>
          </a:xfrm>
        </p:grpSpPr>
        <p:sp>
          <p:nvSpPr>
            <p:cNvPr id="4" name="Freeform 3"/>
            <p:cNvSpPr/>
            <p:nvPr/>
          </p:nvSpPr>
          <p:spPr>
            <a:xfrm>
              <a:off x="4837043" y="2768994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5760" y="140597"/>
                  </a:lnTo>
                  <a:lnTo>
                    <a:pt x="606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232663" y="276899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8211" y="10533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622217" y="2768994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3119" y="42692"/>
                  </a:lnTo>
                  <a:lnTo>
                    <a:pt x="9575" y="62258"/>
                  </a:lnTo>
                  <a:lnTo>
                    <a:pt x="24024" y="88767"/>
                  </a:lnTo>
                  <a:lnTo>
                    <a:pt x="30092" y="132222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011772" y="2768994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3119" y="42692"/>
                  </a:lnTo>
                  <a:lnTo>
                    <a:pt x="21331" y="105336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464497" y="280058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5589" y="62093"/>
                  </a:lnTo>
                  <a:lnTo>
                    <a:pt x="9878" y="117766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64000" y="2800580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42860" y="2800580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7264"/>
                  </a:lnTo>
                  <a:lnTo>
                    <a:pt x="0" y="1004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15654" y="2800580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47937" y="276899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3293" y="27557"/>
                  </a:lnTo>
                  <a:lnTo>
                    <a:pt x="651" y="8377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52794" y="2779523"/>
              <a:ext cx="16118" cy="210571"/>
            </a:xfrm>
            <a:custGeom>
              <a:avLst/>
              <a:gdLst/>
              <a:ahLst/>
              <a:cxnLst/>
              <a:rect l="0" t="0" r="0" b="0"/>
              <a:pathLst>
                <a:path w="16118" h="210571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5427" y="191186"/>
                  </a:lnTo>
                  <a:lnTo>
                    <a:pt x="1611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79855" y="2505782"/>
              <a:ext cx="131932" cy="31586"/>
            </a:xfrm>
            <a:custGeom>
              <a:avLst/>
              <a:gdLst/>
              <a:ahLst/>
              <a:cxnLst/>
              <a:rect l="0" t="0" r="0" b="0"/>
              <a:pathLst>
                <a:path w="131932" h="31586">
                  <a:moveTo>
                    <a:pt x="126342" y="0"/>
                  </a:moveTo>
                  <a:lnTo>
                    <a:pt x="131931" y="16768"/>
                  </a:lnTo>
                  <a:lnTo>
                    <a:pt x="130068" y="20537"/>
                  </a:lnTo>
                  <a:lnTo>
                    <a:pt x="125316" y="21880"/>
                  </a:lnTo>
                  <a:lnTo>
                    <a:pt x="64352" y="24249"/>
                  </a:lnTo>
                  <a:lnTo>
                    <a:pt x="31935" y="2941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4358798" y="2200455"/>
            <a:ext cx="136871" cy="21059"/>
          </a:xfrm>
          <a:custGeom>
            <a:avLst/>
            <a:gdLst/>
            <a:ahLst/>
            <a:cxnLst/>
            <a:rect l="0" t="0" r="0" b="0"/>
            <a:pathLst>
              <a:path w="136871" h="21059">
                <a:moveTo>
                  <a:pt x="136870" y="0"/>
                </a:moveTo>
                <a:lnTo>
                  <a:pt x="94179" y="3120"/>
                </a:lnTo>
                <a:lnTo>
                  <a:pt x="35972" y="10723"/>
                </a:lnTo>
                <a:lnTo>
                  <a:pt x="0" y="210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369326" y="1884601"/>
            <a:ext cx="126343" cy="1"/>
          </a:xfrm>
          <a:custGeom>
            <a:avLst/>
            <a:gdLst/>
            <a:ahLst/>
            <a:cxnLst/>
            <a:rect l="0" t="0" r="0" b="0"/>
            <a:pathLst>
              <a:path w="126343" h="1">
                <a:moveTo>
                  <a:pt x="126342" y="0"/>
                </a:moveTo>
                <a:lnTo>
                  <a:pt x="67725" y="0"/>
                </a:lnTo>
                <a:lnTo>
                  <a:pt x="1215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348269" y="1547689"/>
            <a:ext cx="157929" cy="1"/>
          </a:xfrm>
          <a:custGeom>
            <a:avLst/>
            <a:gdLst/>
            <a:ahLst/>
            <a:cxnLst/>
            <a:rect l="0" t="0" r="0" b="0"/>
            <a:pathLst>
              <a:path w="157929" h="1">
                <a:moveTo>
                  <a:pt x="157928" y="0"/>
                </a:moveTo>
                <a:lnTo>
                  <a:pt x="99311" y="0"/>
                </a:lnTo>
                <a:lnTo>
                  <a:pt x="4630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337741" y="1189720"/>
            <a:ext cx="168457" cy="1"/>
          </a:xfrm>
          <a:custGeom>
            <a:avLst/>
            <a:gdLst/>
            <a:ahLst/>
            <a:cxnLst/>
            <a:rect l="0" t="0" r="0" b="0"/>
            <a:pathLst>
              <a:path w="168457" h="1">
                <a:moveTo>
                  <a:pt x="168456" y="0"/>
                </a:moveTo>
                <a:lnTo>
                  <a:pt x="109839" y="0"/>
                </a:lnTo>
                <a:lnTo>
                  <a:pt x="5566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4337741" y="3126963"/>
            <a:ext cx="178985" cy="10530"/>
          </a:xfrm>
          <a:custGeom>
            <a:avLst/>
            <a:gdLst/>
            <a:ahLst/>
            <a:cxnLst/>
            <a:rect l="0" t="0" r="0" b="0"/>
            <a:pathLst>
              <a:path w="178985" h="10530">
                <a:moveTo>
                  <a:pt x="178984" y="10529"/>
                </a:moveTo>
                <a:lnTo>
                  <a:pt x="120367" y="10529"/>
                </a:lnTo>
                <a:lnTo>
                  <a:pt x="66193" y="3293"/>
                </a:lnTo>
                <a:lnTo>
                  <a:pt x="19791" y="65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348269" y="3453347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21057"/>
                </a:moveTo>
                <a:lnTo>
                  <a:pt x="92354" y="4268"/>
                </a:lnTo>
                <a:lnTo>
                  <a:pt x="40946" y="84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327212" y="3737616"/>
            <a:ext cx="147400" cy="31587"/>
          </a:xfrm>
          <a:custGeom>
            <a:avLst/>
            <a:gdLst/>
            <a:ahLst/>
            <a:cxnLst/>
            <a:rect l="0" t="0" r="0" b="0"/>
            <a:pathLst>
              <a:path w="147400" h="31587">
                <a:moveTo>
                  <a:pt x="147399" y="31586"/>
                </a:moveTo>
                <a:lnTo>
                  <a:pt x="88782" y="22521"/>
                </a:lnTo>
                <a:lnTo>
                  <a:pt x="32185" y="979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316684" y="4064000"/>
            <a:ext cx="178985" cy="31586"/>
          </a:xfrm>
          <a:custGeom>
            <a:avLst/>
            <a:gdLst/>
            <a:ahLst/>
            <a:cxnLst/>
            <a:rect l="0" t="0" r="0" b="0"/>
            <a:pathLst>
              <a:path w="178985" h="31586">
                <a:moveTo>
                  <a:pt x="178984" y="31585"/>
                </a:moveTo>
                <a:lnTo>
                  <a:pt x="141506" y="23252"/>
                </a:lnTo>
                <a:lnTo>
                  <a:pt x="90083" y="21490"/>
                </a:lnTo>
                <a:lnTo>
                  <a:pt x="32356" y="966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316684" y="4432497"/>
            <a:ext cx="210570" cy="21058"/>
          </a:xfrm>
          <a:custGeom>
            <a:avLst/>
            <a:gdLst/>
            <a:ahLst/>
            <a:cxnLst/>
            <a:rect l="0" t="0" r="0" b="0"/>
            <a:pathLst>
              <a:path w="210570" h="21058">
                <a:moveTo>
                  <a:pt x="210569" y="0"/>
                </a:moveTo>
                <a:lnTo>
                  <a:pt x="151953" y="9065"/>
                </a:lnTo>
                <a:lnTo>
                  <a:pt x="97779" y="17475"/>
                </a:lnTo>
                <a:lnTo>
                  <a:pt x="42018" y="2034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379855" y="4853637"/>
            <a:ext cx="149571" cy="17937"/>
            <a:chOff x="4379855" y="4853637"/>
            <a:chExt cx="149571" cy="17937"/>
          </a:xfrm>
        </p:grpSpPr>
        <p:sp>
          <p:nvSpPr>
            <p:cNvPr id="25" name="Freeform 24"/>
            <p:cNvSpPr/>
            <p:nvPr/>
          </p:nvSpPr>
          <p:spPr>
            <a:xfrm>
              <a:off x="4516725" y="4853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79855" y="4853637"/>
              <a:ext cx="126343" cy="17937"/>
            </a:xfrm>
            <a:custGeom>
              <a:avLst/>
              <a:gdLst/>
              <a:ahLst/>
              <a:cxnLst/>
              <a:rect l="0" t="0" r="0" b="0"/>
              <a:pathLst>
                <a:path w="126343" h="17937">
                  <a:moveTo>
                    <a:pt x="126342" y="0"/>
                  </a:moveTo>
                  <a:lnTo>
                    <a:pt x="115163" y="11178"/>
                  </a:lnTo>
                  <a:lnTo>
                    <a:pt x="97197" y="16666"/>
                  </a:lnTo>
                  <a:lnTo>
                    <a:pt x="73614" y="17936"/>
                  </a:lnTo>
                  <a:lnTo>
                    <a:pt x="26586" y="1233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4295626" y="852808"/>
            <a:ext cx="221100" cy="1"/>
          </a:xfrm>
          <a:custGeom>
            <a:avLst/>
            <a:gdLst/>
            <a:ahLst/>
            <a:cxnLst/>
            <a:rect l="0" t="0" r="0" b="0"/>
            <a:pathLst>
              <a:path w="221100" h="1">
                <a:moveTo>
                  <a:pt x="221099" y="0"/>
                </a:moveTo>
                <a:lnTo>
                  <a:pt x="172168" y="0"/>
                </a:lnTo>
                <a:lnTo>
                  <a:pt x="121203" y="0"/>
                </a:lnTo>
                <a:lnTo>
                  <a:pt x="67888" y="0"/>
                </a:lnTo>
                <a:lnTo>
                  <a:pt x="2869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442196" y="255271"/>
            <a:ext cx="1821431" cy="471196"/>
            <a:chOff x="442196" y="255271"/>
            <a:chExt cx="1821431" cy="471196"/>
          </a:xfrm>
        </p:grpSpPr>
        <p:sp>
          <p:nvSpPr>
            <p:cNvPr id="29" name="Freeform 28"/>
            <p:cNvSpPr/>
            <p:nvPr/>
          </p:nvSpPr>
          <p:spPr>
            <a:xfrm>
              <a:off x="442196" y="336911"/>
              <a:ext cx="273742" cy="389556"/>
            </a:xfrm>
            <a:custGeom>
              <a:avLst/>
              <a:gdLst/>
              <a:ahLst/>
              <a:cxnLst/>
              <a:rect l="0" t="0" r="0" b="0"/>
              <a:pathLst>
                <a:path w="273742" h="389556">
                  <a:moveTo>
                    <a:pt x="273741" y="0"/>
                  </a:moveTo>
                  <a:lnTo>
                    <a:pt x="230589" y="55045"/>
                  </a:lnTo>
                  <a:lnTo>
                    <a:pt x="193348" y="114513"/>
                  </a:lnTo>
                  <a:lnTo>
                    <a:pt x="156606" y="173312"/>
                  </a:lnTo>
                  <a:lnTo>
                    <a:pt x="110700" y="234202"/>
                  </a:lnTo>
                  <a:lnTo>
                    <a:pt x="70831" y="287728"/>
                  </a:lnTo>
                  <a:lnTo>
                    <a:pt x="24849" y="34901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3782" y="326383"/>
              <a:ext cx="252685" cy="400084"/>
            </a:xfrm>
            <a:custGeom>
              <a:avLst/>
              <a:gdLst/>
              <a:ahLst/>
              <a:cxnLst/>
              <a:rect l="0" t="0" r="0" b="0"/>
              <a:pathLst>
                <a:path w="252685" h="400084">
                  <a:moveTo>
                    <a:pt x="0" y="0"/>
                  </a:moveTo>
                  <a:lnTo>
                    <a:pt x="15641" y="17981"/>
                  </a:lnTo>
                  <a:lnTo>
                    <a:pt x="50336" y="76331"/>
                  </a:lnTo>
                  <a:lnTo>
                    <a:pt x="76616" y="137101"/>
                  </a:lnTo>
                  <a:lnTo>
                    <a:pt x="107941" y="190208"/>
                  </a:lnTo>
                  <a:lnTo>
                    <a:pt x="138491" y="251389"/>
                  </a:lnTo>
                  <a:lnTo>
                    <a:pt x="180584" y="306326"/>
                  </a:lnTo>
                  <a:lnTo>
                    <a:pt x="226248" y="367011"/>
                  </a:lnTo>
                  <a:lnTo>
                    <a:pt x="25268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31792" y="305326"/>
              <a:ext cx="360102" cy="294799"/>
            </a:xfrm>
            <a:custGeom>
              <a:avLst/>
              <a:gdLst/>
              <a:ahLst/>
              <a:cxnLst/>
              <a:rect l="0" t="0" r="0" b="0"/>
              <a:pathLst>
                <a:path w="360102" h="294799">
                  <a:moveTo>
                    <a:pt x="63171" y="0"/>
                  </a:moveTo>
                  <a:lnTo>
                    <a:pt x="68760" y="22357"/>
                  </a:lnTo>
                  <a:lnTo>
                    <a:pt x="80863" y="39572"/>
                  </a:lnTo>
                  <a:lnTo>
                    <a:pt x="110527" y="62418"/>
                  </a:lnTo>
                  <a:lnTo>
                    <a:pt x="168930" y="90931"/>
                  </a:lnTo>
                  <a:lnTo>
                    <a:pt x="221886" y="116444"/>
                  </a:lnTo>
                  <a:lnTo>
                    <a:pt x="277406" y="144014"/>
                  </a:lnTo>
                  <a:lnTo>
                    <a:pt x="332264" y="163585"/>
                  </a:lnTo>
                  <a:lnTo>
                    <a:pt x="355903" y="171360"/>
                  </a:lnTo>
                  <a:lnTo>
                    <a:pt x="360101" y="176241"/>
                  </a:lnTo>
                  <a:lnTo>
                    <a:pt x="359391" y="181835"/>
                  </a:lnTo>
                  <a:lnTo>
                    <a:pt x="355407" y="187904"/>
                  </a:lnTo>
                  <a:lnTo>
                    <a:pt x="338503" y="197766"/>
                  </a:lnTo>
                  <a:lnTo>
                    <a:pt x="277244" y="218459"/>
                  </a:lnTo>
                  <a:lnTo>
                    <a:pt x="215971" y="244162"/>
                  </a:lnTo>
                  <a:lnTo>
                    <a:pt x="152712" y="259406"/>
                  </a:lnTo>
                  <a:lnTo>
                    <a:pt x="101270" y="270143"/>
                  </a:lnTo>
                  <a:lnTo>
                    <a:pt x="51323" y="28073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74031" y="40008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90"/>
                  </a:lnTo>
                  <a:lnTo>
                    <a:pt x="1736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06777" y="255271"/>
              <a:ext cx="456850" cy="400505"/>
            </a:xfrm>
            <a:custGeom>
              <a:avLst/>
              <a:gdLst/>
              <a:ahLst/>
              <a:cxnLst/>
              <a:rect l="0" t="0" r="0" b="0"/>
              <a:pathLst>
                <a:path w="456850" h="400505">
                  <a:moveTo>
                    <a:pt x="67295" y="50055"/>
                  </a:moveTo>
                  <a:lnTo>
                    <a:pt x="104382" y="15308"/>
                  </a:lnTo>
                  <a:lnTo>
                    <a:pt x="122382" y="6146"/>
                  </a:lnTo>
                  <a:lnTo>
                    <a:pt x="157837" y="0"/>
                  </a:lnTo>
                  <a:lnTo>
                    <a:pt x="181235" y="4802"/>
                  </a:lnTo>
                  <a:lnTo>
                    <a:pt x="202163" y="15904"/>
                  </a:lnTo>
                  <a:lnTo>
                    <a:pt x="219263" y="32537"/>
                  </a:lnTo>
                  <a:lnTo>
                    <a:pt x="236455" y="61632"/>
                  </a:lnTo>
                  <a:lnTo>
                    <a:pt x="251575" y="111310"/>
                  </a:lnTo>
                  <a:lnTo>
                    <a:pt x="255775" y="169303"/>
                  </a:lnTo>
                  <a:lnTo>
                    <a:pt x="251015" y="231148"/>
                  </a:lnTo>
                  <a:lnTo>
                    <a:pt x="230404" y="288424"/>
                  </a:lnTo>
                  <a:lnTo>
                    <a:pt x="200683" y="341679"/>
                  </a:lnTo>
                  <a:lnTo>
                    <a:pt x="161364" y="380751"/>
                  </a:lnTo>
                  <a:lnTo>
                    <a:pt x="124673" y="398123"/>
                  </a:lnTo>
                  <a:lnTo>
                    <a:pt x="97866" y="400504"/>
                  </a:lnTo>
                  <a:lnTo>
                    <a:pt x="48117" y="392500"/>
                  </a:lnTo>
                  <a:lnTo>
                    <a:pt x="15209" y="377428"/>
                  </a:lnTo>
                  <a:lnTo>
                    <a:pt x="8005" y="367740"/>
                  </a:lnTo>
                  <a:lnTo>
                    <a:pt x="0" y="341377"/>
                  </a:lnTo>
                  <a:lnTo>
                    <a:pt x="2681" y="319521"/>
                  </a:lnTo>
                  <a:lnTo>
                    <a:pt x="17344" y="294063"/>
                  </a:lnTo>
                  <a:lnTo>
                    <a:pt x="23466" y="286427"/>
                  </a:lnTo>
                  <a:lnTo>
                    <a:pt x="42746" y="277942"/>
                  </a:lnTo>
                  <a:lnTo>
                    <a:pt x="66913" y="275340"/>
                  </a:lnTo>
                  <a:lnTo>
                    <a:pt x="105656" y="281623"/>
                  </a:lnTo>
                  <a:lnTo>
                    <a:pt x="167147" y="310674"/>
                  </a:lnTo>
                  <a:lnTo>
                    <a:pt x="219293" y="341854"/>
                  </a:lnTo>
                  <a:lnTo>
                    <a:pt x="271755" y="363888"/>
                  </a:lnTo>
                  <a:lnTo>
                    <a:pt x="318819" y="378309"/>
                  </a:lnTo>
                  <a:lnTo>
                    <a:pt x="369808" y="389991"/>
                  </a:lnTo>
                  <a:lnTo>
                    <a:pt x="421961" y="395272"/>
                  </a:lnTo>
                  <a:lnTo>
                    <a:pt x="456849" y="3974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3566704" y="2787575"/>
            <a:ext cx="159870" cy="142314"/>
          </a:xfrm>
          <a:custGeom>
            <a:avLst/>
            <a:gdLst/>
            <a:ahLst/>
            <a:cxnLst/>
            <a:rect l="0" t="0" r="0" b="0"/>
            <a:pathLst>
              <a:path w="159870" h="142314">
                <a:moveTo>
                  <a:pt x="107741" y="23533"/>
                </a:moveTo>
                <a:lnTo>
                  <a:pt x="70263" y="15200"/>
                </a:lnTo>
                <a:lnTo>
                  <a:pt x="35415" y="16775"/>
                </a:lnTo>
                <a:lnTo>
                  <a:pt x="24429" y="19028"/>
                </a:lnTo>
                <a:lnTo>
                  <a:pt x="17105" y="25209"/>
                </a:lnTo>
                <a:lnTo>
                  <a:pt x="8967" y="44555"/>
                </a:lnTo>
                <a:lnTo>
                  <a:pt x="4386" y="81755"/>
                </a:lnTo>
                <a:lnTo>
                  <a:pt x="7252" y="91593"/>
                </a:lnTo>
                <a:lnTo>
                  <a:pt x="12672" y="99322"/>
                </a:lnTo>
                <a:lnTo>
                  <a:pt x="28054" y="111030"/>
                </a:lnTo>
                <a:lnTo>
                  <a:pt x="46588" y="120132"/>
                </a:lnTo>
                <a:lnTo>
                  <a:pt x="69644" y="121838"/>
                </a:lnTo>
                <a:lnTo>
                  <a:pt x="94319" y="117527"/>
                </a:lnTo>
                <a:lnTo>
                  <a:pt x="116983" y="107812"/>
                </a:lnTo>
                <a:lnTo>
                  <a:pt x="132516" y="92576"/>
                </a:lnTo>
                <a:lnTo>
                  <a:pt x="138296" y="83600"/>
                </a:lnTo>
                <a:lnTo>
                  <a:pt x="141598" y="64268"/>
                </a:lnTo>
                <a:lnTo>
                  <a:pt x="134186" y="23261"/>
                </a:lnTo>
                <a:lnTo>
                  <a:pt x="128880" y="15163"/>
                </a:lnTo>
                <a:lnTo>
                  <a:pt x="113627" y="3046"/>
                </a:lnTo>
                <a:lnTo>
                  <a:pt x="95149" y="0"/>
                </a:lnTo>
                <a:lnTo>
                  <a:pt x="54691" y="7576"/>
                </a:lnTo>
                <a:lnTo>
                  <a:pt x="23393" y="22575"/>
                </a:lnTo>
                <a:lnTo>
                  <a:pt x="8642" y="41435"/>
                </a:lnTo>
                <a:lnTo>
                  <a:pt x="3071" y="53015"/>
                </a:lnTo>
                <a:lnTo>
                  <a:pt x="0" y="75241"/>
                </a:lnTo>
                <a:lnTo>
                  <a:pt x="3704" y="95647"/>
                </a:lnTo>
                <a:lnTo>
                  <a:pt x="13149" y="112516"/>
                </a:lnTo>
                <a:lnTo>
                  <a:pt x="28266" y="124692"/>
                </a:lnTo>
                <a:lnTo>
                  <a:pt x="66566" y="142042"/>
                </a:lnTo>
                <a:lnTo>
                  <a:pt x="75612" y="142313"/>
                </a:lnTo>
                <a:lnTo>
                  <a:pt x="91902" y="136376"/>
                </a:lnTo>
                <a:lnTo>
                  <a:pt x="119816" y="119879"/>
                </a:lnTo>
                <a:lnTo>
                  <a:pt x="133775" y="103788"/>
                </a:lnTo>
                <a:lnTo>
                  <a:pt x="157857" y="64863"/>
                </a:lnTo>
                <a:lnTo>
                  <a:pt x="159869" y="54596"/>
                </a:lnTo>
                <a:lnTo>
                  <a:pt x="155866" y="33829"/>
                </a:lnTo>
                <a:lnTo>
                  <a:pt x="149183" y="25718"/>
                </a:lnTo>
                <a:lnTo>
                  <a:pt x="129279" y="13586"/>
                </a:lnTo>
                <a:lnTo>
                  <a:pt x="107955" y="10534"/>
                </a:lnTo>
                <a:lnTo>
                  <a:pt x="65670" y="18106"/>
                </a:lnTo>
                <a:lnTo>
                  <a:pt x="39643" y="33104"/>
                </a:lnTo>
                <a:lnTo>
                  <a:pt x="17114" y="57954"/>
                </a:lnTo>
                <a:lnTo>
                  <a:pt x="13398" y="67538"/>
                </a:lnTo>
                <a:lnTo>
                  <a:pt x="12388" y="87544"/>
                </a:lnTo>
                <a:lnTo>
                  <a:pt x="18959" y="105015"/>
                </a:lnTo>
                <a:lnTo>
                  <a:pt x="23986" y="112950"/>
                </a:lnTo>
                <a:lnTo>
                  <a:pt x="42051" y="124885"/>
                </a:lnTo>
                <a:lnTo>
                  <a:pt x="53419" y="129706"/>
                </a:lnTo>
                <a:lnTo>
                  <a:pt x="78529" y="131942"/>
                </a:lnTo>
                <a:lnTo>
                  <a:pt x="104117" y="127867"/>
                </a:lnTo>
                <a:lnTo>
                  <a:pt x="127187" y="118257"/>
                </a:lnTo>
                <a:lnTo>
                  <a:pt x="142900" y="103067"/>
                </a:lnTo>
                <a:lnTo>
                  <a:pt x="148728" y="94103"/>
                </a:lnTo>
                <a:lnTo>
                  <a:pt x="152084" y="71665"/>
                </a:lnTo>
                <a:lnTo>
                  <a:pt x="148506" y="48435"/>
                </a:lnTo>
                <a:lnTo>
                  <a:pt x="139117" y="30311"/>
                </a:lnTo>
                <a:lnTo>
                  <a:pt x="124026" y="17577"/>
                </a:lnTo>
                <a:lnTo>
                  <a:pt x="115088" y="12544"/>
                </a:lnTo>
                <a:lnTo>
                  <a:pt x="95799" y="10070"/>
                </a:lnTo>
                <a:lnTo>
                  <a:pt x="75527" y="14040"/>
                </a:lnTo>
                <a:lnTo>
                  <a:pt x="54819" y="23604"/>
                </a:lnTo>
                <a:lnTo>
                  <a:pt x="47893" y="31769"/>
                </a:lnTo>
                <a:lnTo>
                  <a:pt x="40198" y="53320"/>
                </a:lnTo>
                <a:lnTo>
                  <a:pt x="40486" y="63278"/>
                </a:lnTo>
                <a:lnTo>
                  <a:pt x="47044" y="80582"/>
                </a:lnTo>
                <a:lnTo>
                  <a:pt x="60878" y="92952"/>
                </a:lnTo>
                <a:lnTo>
                  <a:pt x="69480" y="97888"/>
                </a:lnTo>
                <a:lnTo>
                  <a:pt x="77554" y="98840"/>
                </a:lnTo>
                <a:lnTo>
                  <a:pt x="92765" y="93658"/>
                </a:lnTo>
                <a:lnTo>
                  <a:pt x="104205" y="80436"/>
                </a:lnTo>
                <a:lnTo>
                  <a:pt x="108893" y="71997"/>
                </a:lnTo>
                <a:lnTo>
                  <a:pt x="109679" y="62862"/>
                </a:lnTo>
                <a:lnTo>
                  <a:pt x="104313" y="43352"/>
                </a:lnTo>
                <a:lnTo>
                  <a:pt x="98437" y="37916"/>
                </a:lnTo>
                <a:lnTo>
                  <a:pt x="91009" y="35461"/>
                </a:lnTo>
                <a:lnTo>
                  <a:pt x="82549" y="34995"/>
                </a:lnTo>
                <a:lnTo>
                  <a:pt x="75738" y="38193"/>
                </a:lnTo>
                <a:lnTo>
                  <a:pt x="65052" y="51106"/>
                </a:lnTo>
                <a:lnTo>
                  <a:pt x="64074" y="58293"/>
                </a:lnTo>
                <a:lnTo>
                  <a:pt x="69226" y="72517"/>
                </a:lnTo>
                <a:lnTo>
                  <a:pt x="75046" y="76076"/>
                </a:lnTo>
                <a:lnTo>
                  <a:pt x="90870" y="76911"/>
                </a:lnTo>
                <a:lnTo>
                  <a:pt x="95324" y="73157"/>
                </a:lnTo>
                <a:lnTo>
                  <a:pt x="97123" y="67144"/>
                </a:lnTo>
                <a:lnTo>
                  <a:pt x="97153" y="59626"/>
                </a:lnTo>
                <a:lnTo>
                  <a:pt x="92493" y="54614"/>
                </a:lnTo>
                <a:lnTo>
                  <a:pt x="74838" y="49045"/>
                </a:lnTo>
                <a:lnTo>
                  <a:pt x="65919" y="49900"/>
                </a:lnTo>
                <a:lnTo>
                  <a:pt x="49769" y="57089"/>
                </a:lnTo>
                <a:lnTo>
                  <a:pt x="46866" y="62281"/>
                </a:lnTo>
                <a:lnTo>
                  <a:pt x="47271" y="68083"/>
                </a:lnTo>
                <a:lnTo>
                  <a:pt x="49880" y="74290"/>
                </a:lnTo>
                <a:lnTo>
                  <a:pt x="56299" y="78428"/>
                </a:lnTo>
                <a:lnTo>
                  <a:pt x="75909" y="83026"/>
                </a:lnTo>
                <a:lnTo>
                  <a:pt x="97103" y="78831"/>
                </a:lnTo>
                <a:lnTo>
                  <a:pt x="107668" y="74436"/>
                </a:lnTo>
                <a:lnTo>
                  <a:pt x="112372" y="69167"/>
                </a:lnTo>
                <a:lnTo>
                  <a:pt x="113168" y="63314"/>
                </a:lnTo>
                <a:lnTo>
                  <a:pt x="111359" y="57073"/>
                </a:lnTo>
                <a:lnTo>
                  <a:pt x="105474" y="52912"/>
                </a:lnTo>
                <a:lnTo>
                  <a:pt x="86456" y="48289"/>
                </a:lnTo>
                <a:lnTo>
                  <a:pt x="77173" y="49396"/>
                </a:lnTo>
                <a:lnTo>
                  <a:pt x="60620" y="56865"/>
                </a:lnTo>
                <a:lnTo>
                  <a:pt x="57610" y="62132"/>
                </a:lnTo>
                <a:lnTo>
                  <a:pt x="57943" y="67983"/>
                </a:lnTo>
                <a:lnTo>
                  <a:pt x="60504" y="74223"/>
                </a:lnTo>
                <a:lnTo>
                  <a:pt x="66891" y="77214"/>
                </a:lnTo>
                <a:lnTo>
                  <a:pt x="86466" y="77417"/>
                </a:lnTo>
                <a:lnTo>
                  <a:pt x="118205" y="65365"/>
                </a:lnTo>
                <a:lnTo>
                  <a:pt x="122906" y="58440"/>
                </a:lnTo>
                <a:lnTo>
                  <a:pt x="123700" y="50314"/>
                </a:lnTo>
                <a:lnTo>
                  <a:pt x="121890" y="41387"/>
                </a:lnTo>
                <a:lnTo>
                  <a:pt x="117174" y="36606"/>
                </a:lnTo>
                <a:lnTo>
                  <a:pt x="110520" y="34588"/>
                </a:lnTo>
                <a:lnTo>
                  <a:pt x="102575" y="34413"/>
                </a:lnTo>
                <a:lnTo>
                  <a:pt x="87508" y="40457"/>
                </a:lnTo>
                <a:lnTo>
                  <a:pt x="75352" y="49772"/>
                </a:lnTo>
                <a:lnTo>
                  <a:pt x="65627" y="6564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/>
          <p:nvPr/>
        </p:nvCxnSpPr>
        <p:spPr>
          <a:xfrm>
            <a:off x="3639701" y="783122"/>
            <a:ext cx="0" cy="4232457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36"/>
          <p:cNvSpPr/>
          <p:nvPr/>
        </p:nvSpPr>
        <p:spPr>
          <a:xfrm>
            <a:off x="3794724" y="819979"/>
            <a:ext cx="248220" cy="4180261"/>
          </a:xfrm>
          <a:custGeom>
            <a:avLst/>
            <a:gdLst/>
            <a:ahLst/>
            <a:cxnLst/>
            <a:rect l="0" t="0" r="0" b="0"/>
            <a:pathLst>
              <a:path w="248220" h="4180261">
                <a:moveTo>
                  <a:pt x="100820" y="4170528"/>
                </a:moveTo>
                <a:lnTo>
                  <a:pt x="89641" y="4159350"/>
                </a:lnTo>
                <a:lnTo>
                  <a:pt x="77100" y="4130042"/>
                </a:lnTo>
                <a:lnTo>
                  <a:pt x="70788" y="4078216"/>
                </a:lnTo>
                <a:lnTo>
                  <a:pt x="66422" y="4019800"/>
                </a:lnTo>
                <a:lnTo>
                  <a:pt x="60230" y="3957871"/>
                </a:lnTo>
                <a:lnTo>
                  <a:pt x="59157" y="3909167"/>
                </a:lnTo>
                <a:lnTo>
                  <a:pt x="58840" y="3852102"/>
                </a:lnTo>
                <a:lnTo>
                  <a:pt x="58745" y="3796330"/>
                </a:lnTo>
                <a:lnTo>
                  <a:pt x="58717" y="3737171"/>
                </a:lnTo>
                <a:lnTo>
                  <a:pt x="65944" y="3676005"/>
                </a:lnTo>
                <a:lnTo>
                  <a:pt x="68259" y="3622361"/>
                </a:lnTo>
                <a:lnTo>
                  <a:pt x="68945" y="3573450"/>
                </a:lnTo>
                <a:lnTo>
                  <a:pt x="69149" y="3515545"/>
                </a:lnTo>
                <a:lnTo>
                  <a:pt x="69209" y="3456273"/>
                </a:lnTo>
                <a:lnTo>
                  <a:pt x="72349" y="3396258"/>
                </a:lnTo>
                <a:lnTo>
                  <a:pt x="78298" y="3333494"/>
                </a:lnTo>
                <a:lnTo>
                  <a:pt x="79329" y="3274040"/>
                </a:lnTo>
                <a:lnTo>
                  <a:pt x="79634" y="3223150"/>
                </a:lnTo>
                <a:lnTo>
                  <a:pt x="79724" y="3161667"/>
                </a:lnTo>
                <a:lnTo>
                  <a:pt x="85341" y="3113945"/>
                </a:lnTo>
                <a:lnTo>
                  <a:pt x="88824" y="3060810"/>
                </a:lnTo>
                <a:lnTo>
                  <a:pt x="89857" y="3000613"/>
                </a:lnTo>
                <a:lnTo>
                  <a:pt x="95752" y="2938323"/>
                </a:lnTo>
                <a:lnTo>
                  <a:pt x="98567" y="2893296"/>
                </a:lnTo>
                <a:lnTo>
                  <a:pt x="99818" y="2847157"/>
                </a:lnTo>
                <a:lnTo>
                  <a:pt x="100375" y="2803254"/>
                </a:lnTo>
                <a:lnTo>
                  <a:pt x="103741" y="2760346"/>
                </a:lnTo>
                <a:lnTo>
                  <a:pt x="107968" y="2717878"/>
                </a:lnTo>
                <a:lnTo>
                  <a:pt x="110346" y="2654508"/>
                </a:lnTo>
                <a:lnTo>
                  <a:pt x="111051" y="2591279"/>
                </a:lnTo>
                <a:lnTo>
                  <a:pt x="111260" y="2529260"/>
                </a:lnTo>
                <a:lnTo>
                  <a:pt x="112492" y="2474489"/>
                </a:lnTo>
                <a:lnTo>
                  <a:pt x="118576" y="2426935"/>
                </a:lnTo>
                <a:lnTo>
                  <a:pt x="120899" y="2375151"/>
                </a:lnTo>
                <a:lnTo>
                  <a:pt x="121587" y="2318213"/>
                </a:lnTo>
                <a:lnTo>
                  <a:pt x="124939" y="2258986"/>
                </a:lnTo>
                <a:lnTo>
                  <a:pt x="130930" y="2201967"/>
                </a:lnTo>
                <a:lnTo>
                  <a:pt x="131968" y="2146017"/>
                </a:lnTo>
                <a:lnTo>
                  <a:pt x="132276" y="2084985"/>
                </a:lnTo>
                <a:lnTo>
                  <a:pt x="137956" y="2028037"/>
                </a:lnTo>
                <a:lnTo>
                  <a:pt x="141459" y="1968530"/>
                </a:lnTo>
                <a:lnTo>
                  <a:pt x="136908" y="1906444"/>
                </a:lnTo>
                <a:lnTo>
                  <a:pt x="140530" y="1845460"/>
                </a:lnTo>
                <a:lnTo>
                  <a:pt x="142221" y="1795370"/>
                </a:lnTo>
                <a:lnTo>
                  <a:pt x="142722" y="1736595"/>
                </a:lnTo>
                <a:lnTo>
                  <a:pt x="142871" y="1674726"/>
                </a:lnTo>
                <a:lnTo>
                  <a:pt x="142915" y="1611941"/>
                </a:lnTo>
                <a:lnTo>
                  <a:pt x="142928" y="1550054"/>
                </a:lnTo>
                <a:lnTo>
                  <a:pt x="142932" y="1492983"/>
                </a:lnTo>
                <a:lnTo>
                  <a:pt x="142933" y="1433309"/>
                </a:lnTo>
                <a:lnTo>
                  <a:pt x="141764" y="1378063"/>
                </a:lnTo>
                <a:lnTo>
                  <a:pt x="135698" y="1324649"/>
                </a:lnTo>
                <a:lnTo>
                  <a:pt x="132211" y="1271778"/>
                </a:lnTo>
                <a:lnTo>
                  <a:pt x="125459" y="1219068"/>
                </a:lnTo>
                <a:lnTo>
                  <a:pt x="122938" y="1166405"/>
                </a:lnTo>
                <a:lnTo>
                  <a:pt x="121021" y="1113757"/>
                </a:lnTo>
                <a:lnTo>
                  <a:pt x="114734" y="1062283"/>
                </a:lnTo>
                <a:lnTo>
                  <a:pt x="108897" y="999256"/>
                </a:lnTo>
                <a:lnTo>
                  <a:pt x="96826" y="936416"/>
                </a:lnTo>
                <a:lnTo>
                  <a:pt x="92227" y="887555"/>
                </a:lnTo>
                <a:lnTo>
                  <a:pt x="83438" y="827048"/>
                </a:lnTo>
                <a:lnTo>
                  <a:pt x="77369" y="770035"/>
                </a:lnTo>
                <a:lnTo>
                  <a:pt x="65252" y="713713"/>
                </a:lnTo>
                <a:lnTo>
                  <a:pt x="58829" y="657528"/>
                </a:lnTo>
                <a:lnTo>
                  <a:pt x="50628" y="601369"/>
                </a:lnTo>
                <a:lnTo>
                  <a:pt x="41264" y="538414"/>
                </a:lnTo>
                <a:lnTo>
                  <a:pt x="38363" y="484904"/>
                </a:lnTo>
                <a:lnTo>
                  <a:pt x="30507" y="422514"/>
                </a:lnTo>
                <a:lnTo>
                  <a:pt x="27789" y="369073"/>
                </a:lnTo>
                <a:lnTo>
                  <a:pt x="27252" y="313457"/>
                </a:lnTo>
                <a:lnTo>
                  <a:pt x="18804" y="251715"/>
                </a:lnTo>
                <a:lnTo>
                  <a:pt x="17028" y="197338"/>
                </a:lnTo>
                <a:lnTo>
                  <a:pt x="16678" y="141537"/>
                </a:lnTo>
                <a:lnTo>
                  <a:pt x="13489" y="88574"/>
                </a:lnTo>
                <a:lnTo>
                  <a:pt x="7530" y="38381"/>
                </a:lnTo>
                <a:lnTo>
                  <a:pt x="12087" y="2888"/>
                </a:lnTo>
                <a:lnTo>
                  <a:pt x="13588" y="0"/>
                </a:lnTo>
                <a:lnTo>
                  <a:pt x="14589" y="2754"/>
                </a:lnTo>
                <a:lnTo>
                  <a:pt x="24749" y="58062"/>
                </a:lnTo>
                <a:lnTo>
                  <a:pt x="34043" y="117390"/>
                </a:lnTo>
                <a:lnTo>
                  <a:pt x="42763" y="178654"/>
                </a:lnTo>
                <a:lnTo>
                  <a:pt x="54344" y="237672"/>
                </a:lnTo>
                <a:lnTo>
                  <a:pt x="57844" y="295603"/>
                </a:lnTo>
                <a:lnTo>
                  <a:pt x="58536" y="352107"/>
                </a:lnTo>
                <a:lnTo>
                  <a:pt x="58672" y="408328"/>
                </a:lnTo>
                <a:lnTo>
                  <a:pt x="58699" y="464494"/>
                </a:lnTo>
                <a:lnTo>
                  <a:pt x="58704" y="520649"/>
                </a:lnTo>
                <a:lnTo>
                  <a:pt x="58705" y="576801"/>
                </a:lnTo>
                <a:lnTo>
                  <a:pt x="55586" y="632953"/>
                </a:lnTo>
                <a:lnTo>
                  <a:pt x="52640" y="659859"/>
                </a:lnTo>
                <a:lnTo>
                  <a:pt x="54041" y="705728"/>
                </a:lnTo>
                <a:lnTo>
                  <a:pt x="47780" y="766409"/>
                </a:lnTo>
                <a:lnTo>
                  <a:pt x="39214" y="827606"/>
                </a:lnTo>
                <a:lnTo>
                  <a:pt x="29521" y="888047"/>
                </a:lnTo>
                <a:lnTo>
                  <a:pt x="20201" y="948909"/>
                </a:lnTo>
                <a:lnTo>
                  <a:pt x="14185" y="1005283"/>
                </a:lnTo>
                <a:lnTo>
                  <a:pt x="11589" y="1052109"/>
                </a:lnTo>
                <a:lnTo>
                  <a:pt x="15603" y="1109853"/>
                </a:lnTo>
                <a:lnTo>
                  <a:pt x="9161" y="1166320"/>
                </a:lnTo>
                <a:lnTo>
                  <a:pt x="6675" y="1222534"/>
                </a:lnTo>
                <a:lnTo>
                  <a:pt x="6184" y="1278698"/>
                </a:lnTo>
                <a:lnTo>
                  <a:pt x="6087" y="1334853"/>
                </a:lnTo>
                <a:lnTo>
                  <a:pt x="2949" y="1387885"/>
                </a:lnTo>
                <a:lnTo>
                  <a:pt x="0" y="1410676"/>
                </a:lnTo>
                <a:lnTo>
                  <a:pt x="5034" y="1470111"/>
                </a:lnTo>
                <a:lnTo>
                  <a:pt x="5860" y="1524741"/>
                </a:lnTo>
                <a:lnTo>
                  <a:pt x="9143" y="1580592"/>
                </a:lnTo>
                <a:lnTo>
                  <a:pt x="15120" y="1636685"/>
                </a:lnTo>
                <a:lnTo>
                  <a:pt x="16301" y="1692825"/>
                </a:lnTo>
                <a:lnTo>
                  <a:pt x="16534" y="1748975"/>
                </a:lnTo>
                <a:lnTo>
                  <a:pt x="23820" y="1811928"/>
                </a:lnTo>
                <a:lnTo>
                  <a:pt x="26468" y="1865438"/>
                </a:lnTo>
                <a:lnTo>
                  <a:pt x="26991" y="1921068"/>
                </a:lnTo>
                <a:lnTo>
                  <a:pt x="27095" y="1977117"/>
                </a:lnTo>
                <a:lnTo>
                  <a:pt x="23996" y="2030129"/>
                </a:lnTo>
                <a:lnTo>
                  <a:pt x="21052" y="2054086"/>
                </a:lnTo>
                <a:lnTo>
                  <a:pt x="25575" y="2107594"/>
                </a:lnTo>
                <a:lnTo>
                  <a:pt x="26815" y="2163223"/>
                </a:lnTo>
                <a:lnTo>
                  <a:pt x="27060" y="2219272"/>
                </a:lnTo>
                <a:lnTo>
                  <a:pt x="30228" y="2275404"/>
                </a:lnTo>
                <a:lnTo>
                  <a:pt x="36183" y="2331552"/>
                </a:lnTo>
                <a:lnTo>
                  <a:pt x="37359" y="2387703"/>
                </a:lnTo>
                <a:lnTo>
                  <a:pt x="37592" y="2443855"/>
                </a:lnTo>
                <a:lnTo>
                  <a:pt x="44877" y="2506809"/>
                </a:lnTo>
                <a:lnTo>
                  <a:pt x="47526" y="2560319"/>
                </a:lnTo>
                <a:lnTo>
                  <a:pt x="48049" y="2615949"/>
                </a:lnTo>
                <a:lnTo>
                  <a:pt x="56494" y="2677694"/>
                </a:lnTo>
                <a:lnTo>
                  <a:pt x="52680" y="2732071"/>
                </a:lnTo>
                <a:lnTo>
                  <a:pt x="57104" y="2793548"/>
                </a:lnTo>
                <a:lnTo>
                  <a:pt x="58389" y="2853482"/>
                </a:lnTo>
                <a:lnTo>
                  <a:pt x="51408" y="2906004"/>
                </a:lnTo>
                <a:lnTo>
                  <a:pt x="48816" y="2963346"/>
                </a:lnTo>
                <a:lnTo>
                  <a:pt x="48304" y="3025062"/>
                </a:lnTo>
                <a:lnTo>
                  <a:pt x="53804" y="3073729"/>
                </a:lnTo>
                <a:lnTo>
                  <a:pt x="56568" y="3134170"/>
                </a:lnTo>
                <a:lnTo>
                  <a:pt x="50182" y="3191169"/>
                </a:lnTo>
                <a:lnTo>
                  <a:pt x="51891" y="3230311"/>
                </a:lnTo>
                <a:lnTo>
                  <a:pt x="57360" y="3280567"/>
                </a:lnTo>
                <a:lnTo>
                  <a:pt x="65676" y="3335554"/>
                </a:lnTo>
                <a:lnTo>
                  <a:pt x="68531" y="3391476"/>
                </a:lnTo>
                <a:lnTo>
                  <a:pt x="69095" y="3447583"/>
                </a:lnTo>
                <a:lnTo>
                  <a:pt x="69207" y="3503726"/>
                </a:lnTo>
                <a:lnTo>
                  <a:pt x="69229" y="3559876"/>
                </a:lnTo>
                <a:lnTo>
                  <a:pt x="69233" y="3616028"/>
                </a:lnTo>
                <a:lnTo>
                  <a:pt x="77567" y="3677884"/>
                </a:lnTo>
                <a:lnTo>
                  <a:pt x="79329" y="3732275"/>
                </a:lnTo>
                <a:lnTo>
                  <a:pt x="79677" y="3795314"/>
                </a:lnTo>
                <a:lnTo>
                  <a:pt x="79746" y="3854040"/>
                </a:lnTo>
                <a:lnTo>
                  <a:pt x="79759" y="3910700"/>
                </a:lnTo>
                <a:lnTo>
                  <a:pt x="79762" y="3968122"/>
                </a:lnTo>
                <a:lnTo>
                  <a:pt x="82882" y="4031458"/>
                </a:lnTo>
                <a:lnTo>
                  <a:pt x="88828" y="4089375"/>
                </a:lnTo>
                <a:lnTo>
                  <a:pt x="90002" y="4145876"/>
                </a:lnTo>
                <a:lnTo>
                  <a:pt x="91376" y="4179861"/>
                </a:lnTo>
                <a:lnTo>
                  <a:pt x="93353" y="4180260"/>
                </a:lnTo>
                <a:lnTo>
                  <a:pt x="95842" y="4177016"/>
                </a:lnTo>
                <a:lnTo>
                  <a:pt x="101006" y="4120207"/>
                </a:lnTo>
                <a:lnTo>
                  <a:pt x="107764" y="4057093"/>
                </a:lnTo>
                <a:lnTo>
                  <a:pt x="110286" y="4000307"/>
                </a:lnTo>
                <a:lnTo>
                  <a:pt x="112203" y="3946437"/>
                </a:lnTo>
                <a:lnTo>
                  <a:pt x="118491" y="3892261"/>
                </a:lnTo>
                <a:lnTo>
                  <a:pt x="122043" y="3832275"/>
                </a:lnTo>
                <a:lnTo>
                  <a:pt x="128815" y="3770048"/>
                </a:lnTo>
                <a:lnTo>
                  <a:pt x="130810" y="3728155"/>
                </a:lnTo>
                <a:lnTo>
                  <a:pt x="134815" y="3683019"/>
                </a:lnTo>
                <a:lnTo>
                  <a:pt x="140495" y="3635663"/>
                </a:lnTo>
                <a:lnTo>
                  <a:pt x="146919" y="3587320"/>
                </a:lnTo>
                <a:lnTo>
                  <a:pt x="150554" y="3538538"/>
                </a:lnTo>
                <a:lnTo>
                  <a:pt x="152169" y="3489561"/>
                </a:lnTo>
                <a:lnTo>
                  <a:pt x="152888" y="3440497"/>
                </a:lnTo>
                <a:lnTo>
                  <a:pt x="156326" y="3388276"/>
                </a:lnTo>
                <a:lnTo>
                  <a:pt x="161754" y="3333870"/>
                </a:lnTo>
                <a:lnTo>
                  <a:pt x="168066" y="3278495"/>
                </a:lnTo>
                <a:lnTo>
                  <a:pt x="174771" y="3222688"/>
                </a:lnTo>
                <a:lnTo>
                  <a:pt x="181650" y="3166689"/>
                </a:lnTo>
                <a:lnTo>
                  <a:pt x="188607" y="3110605"/>
                </a:lnTo>
                <a:lnTo>
                  <a:pt x="192479" y="3051364"/>
                </a:lnTo>
                <a:lnTo>
                  <a:pt x="195369" y="2991109"/>
                </a:lnTo>
                <a:lnTo>
                  <a:pt x="200553" y="2933134"/>
                </a:lnTo>
                <a:lnTo>
                  <a:pt x="206757" y="2873052"/>
                </a:lnTo>
                <a:lnTo>
                  <a:pt x="212244" y="2811254"/>
                </a:lnTo>
                <a:lnTo>
                  <a:pt x="214683" y="2748693"/>
                </a:lnTo>
                <a:lnTo>
                  <a:pt x="218886" y="2688913"/>
                </a:lnTo>
                <a:lnTo>
                  <a:pt x="223484" y="2629979"/>
                </a:lnTo>
                <a:lnTo>
                  <a:pt x="225527" y="2568690"/>
                </a:lnTo>
                <a:lnTo>
                  <a:pt x="229555" y="2506356"/>
                </a:lnTo>
                <a:lnTo>
                  <a:pt x="234075" y="2444727"/>
                </a:lnTo>
                <a:lnTo>
                  <a:pt x="236083" y="2386141"/>
                </a:lnTo>
                <a:lnTo>
                  <a:pt x="236976" y="2325787"/>
                </a:lnTo>
                <a:lnTo>
                  <a:pt x="238542" y="2263868"/>
                </a:lnTo>
                <a:lnTo>
                  <a:pt x="243138" y="2201254"/>
                </a:lnTo>
                <a:lnTo>
                  <a:pt x="245961" y="2141450"/>
                </a:lnTo>
                <a:lnTo>
                  <a:pt x="247215" y="2080166"/>
                </a:lnTo>
                <a:lnTo>
                  <a:pt x="247550" y="2045808"/>
                </a:lnTo>
                <a:lnTo>
                  <a:pt x="247921" y="1986185"/>
                </a:lnTo>
                <a:lnTo>
                  <a:pt x="248219" y="1938487"/>
                </a:lnTo>
              </a:path>
            </a:pathLst>
          </a:custGeom>
          <a:ln w="2667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3897178" y="704716"/>
            <a:ext cx="2577848" cy="4474225"/>
          </a:xfrm>
          <a:custGeom>
            <a:avLst/>
            <a:gdLst/>
            <a:ahLst/>
            <a:cxnLst/>
            <a:rect l="0" t="0" r="0" b="0"/>
            <a:pathLst>
              <a:path w="2577848" h="4474225">
                <a:moveTo>
                  <a:pt x="145765" y="1601025"/>
                </a:moveTo>
                <a:lnTo>
                  <a:pt x="142645" y="1540641"/>
                </a:lnTo>
                <a:lnTo>
                  <a:pt x="138529" y="1499318"/>
                </a:lnTo>
                <a:lnTo>
                  <a:pt x="136700" y="1445857"/>
                </a:lnTo>
                <a:lnTo>
                  <a:pt x="132767" y="1393241"/>
                </a:lnTo>
                <a:lnTo>
                  <a:pt x="128290" y="1342560"/>
                </a:lnTo>
                <a:lnTo>
                  <a:pt x="126300" y="1292739"/>
                </a:lnTo>
                <a:lnTo>
                  <a:pt x="122296" y="1243300"/>
                </a:lnTo>
                <a:lnTo>
                  <a:pt x="117787" y="1194031"/>
                </a:lnTo>
                <a:lnTo>
                  <a:pt x="115783" y="1144838"/>
                </a:lnTo>
                <a:lnTo>
                  <a:pt x="111772" y="1095678"/>
                </a:lnTo>
                <a:lnTo>
                  <a:pt x="107260" y="1047703"/>
                </a:lnTo>
                <a:lnTo>
                  <a:pt x="105255" y="1002984"/>
                </a:lnTo>
                <a:lnTo>
                  <a:pt x="101244" y="959712"/>
                </a:lnTo>
                <a:lnTo>
                  <a:pt x="96732" y="917084"/>
                </a:lnTo>
                <a:lnTo>
                  <a:pt x="93022" y="853623"/>
                </a:lnTo>
                <a:lnTo>
                  <a:pt x="86204" y="791536"/>
                </a:lnTo>
                <a:lnTo>
                  <a:pt x="82493" y="735575"/>
                </a:lnTo>
                <a:lnTo>
                  <a:pt x="75675" y="681950"/>
                </a:lnTo>
                <a:lnTo>
                  <a:pt x="71965" y="629016"/>
                </a:lnTo>
                <a:lnTo>
                  <a:pt x="65147" y="577457"/>
                </a:lnTo>
                <a:lnTo>
                  <a:pt x="59130" y="514401"/>
                </a:lnTo>
                <a:lnTo>
                  <a:pt x="52612" y="451556"/>
                </a:lnTo>
                <a:lnTo>
                  <a:pt x="42919" y="394082"/>
                </a:lnTo>
                <a:lnTo>
                  <a:pt x="32860" y="337669"/>
                </a:lnTo>
                <a:lnTo>
                  <a:pt x="24936" y="287055"/>
                </a:lnTo>
                <a:lnTo>
                  <a:pt x="15467" y="237229"/>
                </a:lnTo>
                <a:lnTo>
                  <a:pt x="10842" y="183602"/>
                </a:lnTo>
                <a:lnTo>
                  <a:pt x="2043" y="130843"/>
                </a:lnTo>
                <a:lnTo>
                  <a:pt x="817" y="131913"/>
                </a:lnTo>
                <a:lnTo>
                  <a:pt x="0" y="137306"/>
                </a:lnTo>
                <a:lnTo>
                  <a:pt x="13163" y="196697"/>
                </a:lnTo>
                <a:lnTo>
                  <a:pt x="26592" y="251626"/>
                </a:lnTo>
                <a:lnTo>
                  <a:pt x="38184" y="301731"/>
                </a:lnTo>
                <a:lnTo>
                  <a:pt x="54748" y="360511"/>
                </a:lnTo>
                <a:lnTo>
                  <a:pt x="67584" y="422381"/>
                </a:lnTo>
                <a:lnTo>
                  <a:pt x="79966" y="485166"/>
                </a:lnTo>
                <a:lnTo>
                  <a:pt x="96763" y="548223"/>
                </a:lnTo>
                <a:lnTo>
                  <a:pt x="105659" y="590310"/>
                </a:lnTo>
                <a:lnTo>
                  <a:pt x="116632" y="635532"/>
                </a:lnTo>
                <a:lnTo>
                  <a:pt x="128137" y="682926"/>
                </a:lnTo>
                <a:lnTo>
                  <a:pt x="137150" y="731287"/>
                </a:lnTo>
                <a:lnTo>
                  <a:pt x="145056" y="780076"/>
                </a:lnTo>
                <a:lnTo>
                  <a:pt x="152469" y="829057"/>
                </a:lnTo>
                <a:lnTo>
                  <a:pt x="159663" y="878122"/>
                </a:lnTo>
                <a:lnTo>
                  <a:pt x="166759" y="930344"/>
                </a:lnTo>
                <a:lnTo>
                  <a:pt x="173813" y="984750"/>
                </a:lnTo>
                <a:lnTo>
                  <a:pt x="180847" y="1040126"/>
                </a:lnTo>
                <a:lnTo>
                  <a:pt x="190993" y="1095933"/>
                </a:lnTo>
                <a:lnTo>
                  <a:pt x="202131" y="1151931"/>
                </a:lnTo>
                <a:lnTo>
                  <a:pt x="210980" y="1208015"/>
                </a:lnTo>
                <a:lnTo>
                  <a:pt x="218813" y="1264137"/>
                </a:lnTo>
                <a:lnTo>
                  <a:pt x="226194" y="1320275"/>
                </a:lnTo>
                <a:lnTo>
                  <a:pt x="233374" y="1376421"/>
                </a:lnTo>
                <a:lnTo>
                  <a:pt x="237345" y="1432571"/>
                </a:lnTo>
                <a:lnTo>
                  <a:pt x="240279" y="1488722"/>
                </a:lnTo>
                <a:lnTo>
                  <a:pt x="245483" y="1544873"/>
                </a:lnTo>
                <a:lnTo>
                  <a:pt x="251695" y="1597905"/>
                </a:lnTo>
                <a:lnTo>
                  <a:pt x="257186" y="1649941"/>
                </a:lnTo>
                <a:lnTo>
                  <a:pt x="259626" y="1704264"/>
                </a:lnTo>
                <a:lnTo>
                  <a:pt x="263830" y="1756483"/>
                </a:lnTo>
                <a:lnTo>
                  <a:pt x="268428" y="1808157"/>
                </a:lnTo>
                <a:lnTo>
                  <a:pt x="270471" y="1862319"/>
                </a:lnTo>
                <a:lnTo>
                  <a:pt x="271380" y="1914467"/>
                </a:lnTo>
                <a:lnTo>
                  <a:pt x="272953" y="1964941"/>
                </a:lnTo>
                <a:lnTo>
                  <a:pt x="277552" y="2014669"/>
                </a:lnTo>
                <a:lnTo>
                  <a:pt x="280376" y="2064067"/>
                </a:lnTo>
                <a:lnTo>
                  <a:pt x="281631" y="2113317"/>
                </a:lnTo>
                <a:lnTo>
                  <a:pt x="282188" y="2162503"/>
                </a:lnTo>
                <a:lnTo>
                  <a:pt x="282437" y="2211659"/>
                </a:lnTo>
                <a:lnTo>
                  <a:pt x="282547" y="2260802"/>
                </a:lnTo>
                <a:lnTo>
                  <a:pt x="282596" y="2309940"/>
                </a:lnTo>
                <a:lnTo>
                  <a:pt x="285737" y="2359075"/>
                </a:lnTo>
                <a:lnTo>
                  <a:pt x="289863" y="2408209"/>
                </a:lnTo>
                <a:lnTo>
                  <a:pt x="291697" y="2457342"/>
                </a:lnTo>
                <a:lnTo>
                  <a:pt x="292512" y="2506475"/>
                </a:lnTo>
                <a:lnTo>
                  <a:pt x="292874" y="2555608"/>
                </a:lnTo>
                <a:lnTo>
                  <a:pt x="293035" y="2604741"/>
                </a:lnTo>
                <a:lnTo>
                  <a:pt x="293107" y="2653874"/>
                </a:lnTo>
                <a:lnTo>
                  <a:pt x="293139" y="2701838"/>
                </a:lnTo>
                <a:lnTo>
                  <a:pt x="293153" y="2746551"/>
                </a:lnTo>
                <a:lnTo>
                  <a:pt x="290039" y="2792940"/>
                </a:lnTo>
                <a:lnTo>
                  <a:pt x="285926" y="2839684"/>
                </a:lnTo>
                <a:lnTo>
                  <a:pt x="284098" y="2883855"/>
                </a:lnTo>
                <a:lnTo>
                  <a:pt x="283285" y="2930003"/>
                </a:lnTo>
                <a:lnTo>
                  <a:pt x="284094" y="2976640"/>
                </a:lnTo>
                <a:lnTo>
                  <a:pt x="288353" y="3020764"/>
                </a:lnTo>
                <a:lnTo>
                  <a:pt x="291738" y="3079477"/>
                </a:lnTo>
                <a:lnTo>
                  <a:pt x="287152" y="3139507"/>
                </a:lnTo>
                <a:lnTo>
                  <a:pt x="283973" y="3196159"/>
                </a:lnTo>
                <a:lnTo>
                  <a:pt x="283031" y="3255578"/>
                </a:lnTo>
                <a:lnTo>
                  <a:pt x="282752" y="3312048"/>
                </a:lnTo>
                <a:lnTo>
                  <a:pt x="288259" y="3365825"/>
                </a:lnTo>
                <a:lnTo>
                  <a:pt x="291711" y="3418804"/>
                </a:lnTo>
                <a:lnTo>
                  <a:pt x="292733" y="3471546"/>
                </a:lnTo>
                <a:lnTo>
                  <a:pt x="300315" y="3534534"/>
                </a:lnTo>
                <a:lnTo>
                  <a:pt x="302692" y="3583695"/>
                </a:lnTo>
                <a:lnTo>
                  <a:pt x="306614" y="3645940"/>
                </a:lnTo>
                <a:lnTo>
                  <a:pt x="315086" y="3703142"/>
                </a:lnTo>
                <a:lnTo>
                  <a:pt x="321886" y="3762595"/>
                </a:lnTo>
                <a:lnTo>
                  <a:pt x="324184" y="3824605"/>
                </a:lnTo>
                <a:lnTo>
                  <a:pt x="333043" y="3884254"/>
                </a:lnTo>
                <a:lnTo>
                  <a:pt x="341505" y="3938700"/>
                </a:lnTo>
                <a:lnTo>
                  <a:pt x="348076" y="3997085"/>
                </a:lnTo>
                <a:lnTo>
                  <a:pt x="360293" y="4053938"/>
                </a:lnTo>
                <a:lnTo>
                  <a:pt x="375141" y="4111918"/>
                </a:lnTo>
                <a:lnTo>
                  <a:pt x="400506" y="4169265"/>
                </a:lnTo>
                <a:lnTo>
                  <a:pt x="405670" y="4174182"/>
                </a:lnTo>
                <a:lnTo>
                  <a:pt x="411452" y="4175120"/>
                </a:lnTo>
                <a:lnTo>
                  <a:pt x="417646" y="4173406"/>
                </a:lnTo>
                <a:lnTo>
                  <a:pt x="421775" y="4166414"/>
                </a:lnTo>
                <a:lnTo>
                  <a:pt x="431522" y="4106926"/>
                </a:lnTo>
                <a:lnTo>
                  <a:pt x="437884" y="4046791"/>
                </a:lnTo>
                <a:lnTo>
                  <a:pt x="439769" y="3995048"/>
                </a:lnTo>
                <a:lnTo>
                  <a:pt x="440327" y="3943842"/>
                </a:lnTo>
                <a:lnTo>
                  <a:pt x="443612" y="3887335"/>
                </a:lnTo>
                <a:lnTo>
                  <a:pt x="451994" y="3830428"/>
                </a:lnTo>
                <a:lnTo>
                  <a:pt x="458768" y="3769114"/>
                </a:lnTo>
                <a:lnTo>
                  <a:pt x="460352" y="3726264"/>
                </a:lnTo>
                <a:lnTo>
                  <a:pt x="461056" y="3679923"/>
                </a:lnTo>
                <a:lnTo>
                  <a:pt x="464489" y="3632032"/>
                </a:lnTo>
                <a:lnTo>
                  <a:pt x="468744" y="3583450"/>
                </a:lnTo>
                <a:lnTo>
                  <a:pt x="470635" y="3534562"/>
                </a:lnTo>
                <a:lnTo>
                  <a:pt x="471476" y="3482419"/>
                </a:lnTo>
                <a:lnTo>
                  <a:pt x="473019" y="3429218"/>
                </a:lnTo>
                <a:lnTo>
                  <a:pt x="477605" y="3378277"/>
                </a:lnTo>
                <a:lnTo>
                  <a:pt x="480423" y="3322102"/>
                </a:lnTo>
                <a:lnTo>
                  <a:pt x="481675" y="3263210"/>
                </a:lnTo>
                <a:lnTo>
                  <a:pt x="482231" y="3205840"/>
                </a:lnTo>
                <a:lnTo>
                  <a:pt x="482479" y="3146027"/>
                </a:lnTo>
                <a:lnTo>
                  <a:pt x="483759" y="3085518"/>
                </a:lnTo>
                <a:lnTo>
                  <a:pt x="488227" y="3027431"/>
                </a:lnTo>
                <a:lnTo>
                  <a:pt x="490992" y="2967298"/>
                </a:lnTo>
                <a:lnTo>
                  <a:pt x="492221" y="2906648"/>
                </a:lnTo>
                <a:lnTo>
                  <a:pt x="492768" y="2848496"/>
                </a:lnTo>
                <a:lnTo>
                  <a:pt x="493011" y="2788336"/>
                </a:lnTo>
                <a:lnTo>
                  <a:pt x="493119" y="2726503"/>
                </a:lnTo>
                <a:lnTo>
                  <a:pt x="493167" y="2663927"/>
                </a:lnTo>
                <a:lnTo>
                  <a:pt x="493188" y="2601020"/>
                </a:lnTo>
                <a:lnTo>
                  <a:pt x="492028" y="2539136"/>
                </a:lnTo>
                <a:lnTo>
                  <a:pt x="487613" y="2480437"/>
                </a:lnTo>
                <a:lnTo>
                  <a:pt x="484871" y="2420033"/>
                </a:lnTo>
                <a:lnTo>
                  <a:pt x="483652" y="2358092"/>
                </a:lnTo>
                <a:lnTo>
                  <a:pt x="483110" y="2295468"/>
                </a:lnTo>
                <a:lnTo>
                  <a:pt x="482869" y="2235660"/>
                </a:lnTo>
                <a:lnTo>
                  <a:pt x="481593" y="2177883"/>
                </a:lnTo>
                <a:lnTo>
                  <a:pt x="477126" y="2121008"/>
                </a:lnTo>
                <a:lnTo>
                  <a:pt x="474360" y="2064535"/>
                </a:lnTo>
                <a:lnTo>
                  <a:pt x="471961" y="2008241"/>
                </a:lnTo>
                <a:lnTo>
                  <a:pt x="466996" y="1952025"/>
                </a:lnTo>
                <a:lnTo>
                  <a:pt x="464009" y="1895845"/>
                </a:lnTo>
                <a:lnTo>
                  <a:pt x="461512" y="1839681"/>
                </a:lnTo>
                <a:lnTo>
                  <a:pt x="456502" y="1783523"/>
                </a:lnTo>
                <a:lnTo>
                  <a:pt x="450377" y="1727368"/>
                </a:lnTo>
                <a:lnTo>
                  <a:pt x="444924" y="1671215"/>
                </a:lnTo>
                <a:lnTo>
                  <a:pt x="442501" y="1615063"/>
                </a:lnTo>
                <a:lnTo>
                  <a:pt x="438305" y="1558910"/>
                </a:lnTo>
                <a:lnTo>
                  <a:pt x="432540" y="1502759"/>
                </a:lnTo>
                <a:lnTo>
                  <a:pt x="426079" y="1446607"/>
                </a:lnTo>
                <a:lnTo>
                  <a:pt x="422427" y="1393574"/>
                </a:lnTo>
                <a:lnTo>
                  <a:pt x="419634" y="1342708"/>
                </a:lnTo>
                <a:lnTo>
                  <a:pt x="414494" y="1292805"/>
                </a:lnTo>
                <a:lnTo>
                  <a:pt x="408309" y="1243330"/>
                </a:lnTo>
                <a:lnTo>
                  <a:pt x="401661" y="1194044"/>
                </a:lnTo>
                <a:lnTo>
                  <a:pt x="394807" y="1144844"/>
                </a:lnTo>
                <a:lnTo>
                  <a:pt x="387861" y="1095681"/>
                </a:lnTo>
                <a:lnTo>
                  <a:pt x="380875" y="1047704"/>
                </a:lnTo>
                <a:lnTo>
                  <a:pt x="373870" y="1002985"/>
                </a:lnTo>
                <a:lnTo>
                  <a:pt x="366858" y="959713"/>
                </a:lnTo>
                <a:lnTo>
                  <a:pt x="359842" y="917084"/>
                </a:lnTo>
                <a:lnTo>
                  <a:pt x="349315" y="853623"/>
                </a:lnTo>
                <a:lnTo>
                  <a:pt x="339957" y="790366"/>
                </a:lnTo>
                <a:lnTo>
                  <a:pt x="335494" y="727170"/>
                </a:lnTo>
                <a:lnTo>
                  <a:pt x="327283" y="665161"/>
                </a:lnTo>
                <a:lnTo>
                  <a:pt x="317441" y="610394"/>
                </a:lnTo>
                <a:lnTo>
                  <a:pt x="307116" y="562840"/>
                </a:lnTo>
                <a:lnTo>
                  <a:pt x="297818" y="512226"/>
                </a:lnTo>
                <a:lnTo>
                  <a:pt x="293373" y="461354"/>
                </a:lnTo>
                <a:lnTo>
                  <a:pt x="285103" y="401650"/>
                </a:lnTo>
                <a:lnTo>
                  <a:pt x="277533" y="344797"/>
                </a:lnTo>
                <a:lnTo>
                  <a:pt x="268125" y="291383"/>
                </a:lnTo>
                <a:lnTo>
                  <a:pt x="256806" y="234498"/>
                </a:lnTo>
                <a:lnTo>
                  <a:pt x="258677" y="207162"/>
                </a:lnTo>
                <a:lnTo>
                  <a:pt x="261984" y="203849"/>
                </a:lnTo>
                <a:lnTo>
                  <a:pt x="266528" y="207490"/>
                </a:lnTo>
                <a:lnTo>
                  <a:pt x="276646" y="228303"/>
                </a:lnTo>
                <a:lnTo>
                  <a:pt x="290089" y="277143"/>
                </a:lnTo>
                <a:lnTo>
                  <a:pt x="311880" y="336753"/>
                </a:lnTo>
                <a:lnTo>
                  <a:pt x="333385" y="399178"/>
                </a:lnTo>
                <a:lnTo>
                  <a:pt x="347715" y="450475"/>
                </a:lnTo>
                <a:lnTo>
                  <a:pt x="364959" y="502719"/>
                </a:lnTo>
                <a:lnTo>
                  <a:pt x="379297" y="555244"/>
                </a:lnTo>
                <a:lnTo>
                  <a:pt x="396544" y="613440"/>
                </a:lnTo>
                <a:lnTo>
                  <a:pt x="416472" y="675137"/>
                </a:lnTo>
                <a:lnTo>
                  <a:pt x="437194" y="737872"/>
                </a:lnTo>
                <a:lnTo>
                  <a:pt x="448034" y="783003"/>
                </a:lnTo>
                <a:lnTo>
                  <a:pt x="457921" y="830357"/>
                </a:lnTo>
                <a:lnTo>
                  <a:pt x="470115" y="878700"/>
                </a:lnTo>
                <a:lnTo>
                  <a:pt x="483333" y="924362"/>
                </a:lnTo>
                <a:lnTo>
                  <a:pt x="495836" y="968053"/>
                </a:lnTo>
                <a:lnTo>
                  <a:pt x="505293" y="1010868"/>
                </a:lnTo>
                <a:lnTo>
                  <a:pt x="516515" y="1056413"/>
                </a:lnTo>
                <a:lnTo>
                  <a:pt x="528132" y="1102781"/>
                </a:lnTo>
                <a:lnTo>
                  <a:pt x="537194" y="1146786"/>
                </a:lnTo>
                <a:lnTo>
                  <a:pt x="548240" y="1189741"/>
                </a:lnTo>
                <a:lnTo>
                  <a:pt x="560949" y="1233398"/>
                </a:lnTo>
                <a:lnTo>
                  <a:pt x="574396" y="1280097"/>
                </a:lnTo>
                <a:lnTo>
                  <a:pt x="585052" y="1325029"/>
                </a:lnTo>
                <a:lnTo>
                  <a:pt x="594857" y="1368396"/>
                </a:lnTo>
                <a:lnTo>
                  <a:pt x="607014" y="1411066"/>
                </a:lnTo>
                <a:lnTo>
                  <a:pt x="617096" y="1456547"/>
                </a:lnTo>
                <a:lnTo>
                  <a:pt x="625477" y="1502887"/>
                </a:lnTo>
                <a:lnTo>
                  <a:pt x="633101" y="1546880"/>
                </a:lnTo>
                <a:lnTo>
                  <a:pt x="643509" y="1589828"/>
                </a:lnTo>
                <a:lnTo>
                  <a:pt x="654763" y="1633483"/>
                </a:lnTo>
                <a:lnTo>
                  <a:pt x="663665" y="1680181"/>
                </a:lnTo>
                <a:lnTo>
                  <a:pt x="671520" y="1728232"/>
                </a:lnTo>
                <a:lnTo>
                  <a:pt x="680081" y="1775714"/>
                </a:lnTo>
                <a:lnTo>
                  <a:pt x="691684" y="1820214"/>
                </a:lnTo>
                <a:lnTo>
                  <a:pt x="701521" y="1866508"/>
                </a:lnTo>
                <a:lnTo>
                  <a:pt x="709792" y="1913210"/>
                </a:lnTo>
                <a:lnTo>
                  <a:pt x="717368" y="1957362"/>
                </a:lnTo>
                <a:lnTo>
                  <a:pt x="724634" y="2000383"/>
                </a:lnTo>
                <a:lnTo>
                  <a:pt x="731763" y="2042899"/>
                </a:lnTo>
                <a:lnTo>
                  <a:pt x="738831" y="2085192"/>
                </a:lnTo>
                <a:lnTo>
                  <a:pt x="742752" y="2130505"/>
                </a:lnTo>
                <a:lnTo>
                  <a:pt x="745665" y="2176771"/>
                </a:lnTo>
                <a:lnTo>
                  <a:pt x="750859" y="2220730"/>
                </a:lnTo>
                <a:lnTo>
                  <a:pt x="757066" y="2266784"/>
                </a:lnTo>
                <a:lnTo>
                  <a:pt x="763725" y="2313378"/>
                </a:lnTo>
                <a:lnTo>
                  <a:pt x="770584" y="2357483"/>
                </a:lnTo>
                <a:lnTo>
                  <a:pt x="774412" y="2400482"/>
                </a:lnTo>
                <a:lnTo>
                  <a:pt x="777283" y="2442990"/>
                </a:lnTo>
                <a:lnTo>
                  <a:pt x="785477" y="2506382"/>
                </a:lnTo>
                <a:lnTo>
                  <a:pt x="794143" y="2569619"/>
                </a:lnTo>
                <a:lnTo>
                  <a:pt x="798401" y="2631640"/>
                </a:lnTo>
                <a:lnTo>
                  <a:pt x="805382" y="2688750"/>
                </a:lnTo>
                <a:lnTo>
                  <a:pt x="809140" y="2749606"/>
                </a:lnTo>
                <a:lnTo>
                  <a:pt x="815973" y="2812091"/>
                </a:lnTo>
                <a:lnTo>
                  <a:pt x="819687" y="2873889"/>
                </a:lnTo>
                <a:lnTo>
                  <a:pt x="826507" y="2930934"/>
                </a:lnTo>
                <a:lnTo>
                  <a:pt x="829047" y="2991769"/>
                </a:lnTo>
                <a:lnTo>
                  <a:pt x="829800" y="3053079"/>
                </a:lnTo>
                <a:lnTo>
                  <a:pt x="830023" y="3109979"/>
                </a:lnTo>
                <a:lnTo>
                  <a:pt x="830089" y="3169602"/>
                </a:lnTo>
                <a:lnTo>
                  <a:pt x="830109" y="3224833"/>
                </a:lnTo>
                <a:lnTo>
                  <a:pt x="830115" y="3278242"/>
                </a:lnTo>
                <a:lnTo>
                  <a:pt x="830116" y="3331112"/>
                </a:lnTo>
                <a:lnTo>
                  <a:pt x="830117" y="3383822"/>
                </a:lnTo>
                <a:lnTo>
                  <a:pt x="830117" y="3436484"/>
                </a:lnTo>
                <a:lnTo>
                  <a:pt x="830117" y="3487963"/>
                </a:lnTo>
                <a:lnTo>
                  <a:pt x="833237" y="3550991"/>
                </a:lnTo>
                <a:lnTo>
                  <a:pt x="839182" y="3613831"/>
                </a:lnTo>
                <a:lnTo>
                  <a:pt x="840212" y="3662692"/>
                </a:lnTo>
                <a:lnTo>
                  <a:pt x="840560" y="3723200"/>
                </a:lnTo>
                <a:lnTo>
                  <a:pt x="840629" y="3780212"/>
                </a:lnTo>
                <a:lnTo>
                  <a:pt x="846231" y="3836533"/>
                </a:lnTo>
                <a:lnTo>
                  <a:pt x="849710" y="3889855"/>
                </a:lnTo>
                <a:lnTo>
                  <a:pt x="850740" y="3944519"/>
                </a:lnTo>
                <a:lnTo>
                  <a:pt x="852258" y="4005817"/>
                </a:lnTo>
                <a:lnTo>
                  <a:pt x="857214" y="4041789"/>
                </a:lnTo>
                <a:lnTo>
                  <a:pt x="854638" y="4063872"/>
                </a:lnTo>
                <a:lnTo>
                  <a:pt x="852314" y="4067655"/>
                </a:lnTo>
                <a:lnTo>
                  <a:pt x="849594" y="4066668"/>
                </a:lnTo>
                <a:lnTo>
                  <a:pt x="846611" y="4062500"/>
                </a:lnTo>
                <a:lnTo>
                  <a:pt x="842413" y="4023099"/>
                </a:lnTo>
                <a:lnTo>
                  <a:pt x="848230" y="3969780"/>
                </a:lnTo>
                <a:lnTo>
                  <a:pt x="850302" y="3922187"/>
                </a:lnTo>
                <a:lnTo>
                  <a:pt x="852085" y="3869871"/>
                </a:lnTo>
                <a:lnTo>
                  <a:pt x="859503" y="3810436"/>
                </a:lnTo>
                <a:lnTo>
                  <a:pt x="867940" y="3747202"/>
                </a:lnTo>
                <a:lnTo>
                  <a:pt x="870324" y="3700928"/>
                </a:lnTo>
                <a:lnTo>
                  <a:pt x="874503" y="3649946"/>
                </a:lnTo>
                <a:lnTo>
                  <a:pt x="880260" y="3596092"/>
                </a:lnTo>
                <a:lnTo>
                  <a:pt x="886718" y="3540961"/>
                </a:lnTo>
                <a:lnTo>
                  <a:pt x="893488" y="3485263"/>
                </a:lnTo>
                <a:lnTo>
                  <a:pt x="900396" y="3426973"/>
                </a:lnTo>
                <a:lnTo>
                  <a:pt x="903876" y="3395051"/>
                </a:lnTo>
                <a:lnTo>
                  <a:pt x="907365" y="3362071"/>
                </a:lnTo>
                <a:lnTo>
                  <a:pt x="910862" y="3329557"/>
                </a:lnTo>
                <a:lnTo>
                  <a:pt x="914362" y="3297352"/>
                </a:lnTo>
                <a:lnTo>
                  <a:pt x="917866" y="3265353"/>
                </a:lnTo>
                <a:lnTo>
                  <a:pt x="921372" y="3232323"/>
                </a:lnTo>
                <a:lnTo>
                  <a:pt x="924879" y="3198604"/>
                </a:lnTo>
                <a:lnTo>
                  <a:pt x="928387" y="3164426"/>
                </a:lnTo>
                <a:lnTo>
                  <a:pt x="931895" y="3129943"/>
                </a:lnTo>
                <a:lnTo>
                  <a:pt x="935404" y="3095256"/>
                </a:lnTo>
                <a:lnTo>
                  <a:pt x="938913" y="3060433"/>
                </a:lnTo>
                <a:lnTo>
                  <a:pt x="942422" y="3025519"/>
                </a:lnTo>
                <a:lnTo>
                  <a:pt x="945931" y="2990545"/>
                </a:lnTo>
                <a:lnTo>
                  <a:pt x="949440" y="2955530"/>
                </a:lnTo>
                <a:lnTo>
                  <a:pt x="951780" y="2920489"/>
                </a:lnTo>
                <a:lnTo>
                  <a:pt x="953339" y="2885429"/>
                </a:lnTo>
                <a:lnTo>
                  <a:pt x="954379" y="2850358"/>
                </a:lnTo>
                <a:lnTo>
                  <a:pt x="956242" y="2815279"/>
                </a:lnTo>
                <a:lnTo>
                  <a:pt x="958654" y="2780195"/>
                </a:lnTo>
                <a:lnTo>
                  <a:pt x="961432" y="2745107"/>
                </a:lnTo>
                <a:lnTo>
                  <a:pt x="964453" y="2710017"/>
                </a:lnTo>
                <a:lnTo>
                  <a:pt x="967638" y="2674925"/>
                </a:lnTo>
                <a:lnTo>
                  <a:pt x="970931" y="2639832"/>
                </a:lnTo>
                <a:lnTo>
                  <a:pt x="973126" y="2604738"/>
                </a:lnTo>
                <a:lnTo>
                  <a:pt x="974589" y="2569644"/>
                </a:lnTo>
                <a:lnTo>
                  <a:pt x="975564" y="2534550"/>
                </a:lnTo>
                <a:lnTo>
                  <a:pt x="976215" y="2499456"/>
                </a:lnTo>
                <a:lnTo>
                  <a:pt x="976649" y="2464361"/>
                </a:lnTo>
                <a:lnTo>
                  <a:pt x="976938" y="2429266"/>
                </a:lnTo>
                <a:lnTo>
                  <a:pt x="978300" y="2394171"/>
                </a:lnTo>
                <a:lnTo>
                  <a:pt x="980379" y="2359077"/>
                </a:lnTo>
                <a:lnTo>
                  <a:pt x="982934" y="2323982"/>
                </a:lnTo>
                <a:lnTo>
                  <a:pt x="984637" y="2288887"/>
                </a:lnTo>
                <a:lnTo>
                  <a:pt x="985773" y="2253792"/>
                </a:lnTo>
                <a:lnTo>
                  <a:pt x="986530" y="2218697"/>
                </a:lnTo>
                <a:lnTo>
                  <a:pt x="987035" y="2184771"/>
                </a:lnTo>
                <a:lnTo>
                  <a:pt x="987372" y="2151626"/>
                </a:lnTo>
                <a:lnTo>
                  <a:pt x="987596" y="2119001"/>
                </a:lnTo>
                <a:lnTo>
                  <a:pt x="986576" y="2085552"/>
                </a:lnTo>
                <a:lnTo>
                  <a:pt x="984726" y="2051555"/>
                </a:lnTo>
                <a:lnTo>
                  <a:pt x="982322" y="2017191"/>
                </a:lnTo>
                <a:lnTo>
                  <a:pt x="980720" y="1983754"/>
                </a:lnTo>
                <a:lnTo>
                  <a:pt x="979652" y="1950934"/>
                </a:lnTo>
                <a:lnTo>
                  <a:pt x="978940" y="1918526"/>
                </a:lnTo>
                <a:lnTo>
                  <a:pt x="978465" y="1885222"/>
                </a:lnTo>
                <a:lnTo>
                  <a:pt x="978149" y="1851321"/>
                </a:lnTo>
                <a:lnTo>
                  <a:pt x="977938" y="1817022"/>
                </a:lnTo>
                <a:lnTo>
                  <a:pt x="976627" y="1783627"/>
                </a:lnTo>
                <a:lnTo>
                  <a:pt x="974584" y="1750836"/>
                </a:lnTo>
                <a:lnTo>
                  <a:pt x="972051" y="1718446"/>
                </a:lnTo>
                <a:lnTo>
                  <a:pt x="969194" y="1686325"/>
                </a:lnTo>
                <a:lnTo>
                  <a:pt x="966119" y="1654382"/>
                </a:lnTo>
                <a:lnTo>
                  <a:pt x="962899" y="1622558"/>
                </a:lnTo>
                <a:lnTo>
                  <a:pt x="960752" y="1589644"/>
                </a:lnTo>
                <a:lnTo>
                  <a:pt x="959321" y="1556003"/>
                </a:lnTo>
                <a:lnTo>
                  <a:pt x="958367" y="1521877"/>
                </a:lnTo>
                <a:lnTo>
                  <a:pt x="956561" y="1488598"/>
                </a:lnTo>
                <a:lnTo>
                  <a:pt x="954188" y="1455884"/>
                </a:lnTo>
                <a:lnTo>
                  <a:pt x="948430" y="1392628"/>
                </a:lnTo>
                <a:lnTo>
                  <a:pt x="941973" y="1333319"/>
                </a:lnTo>
                <a:lnTo>
                  <a:pt x="935203" y="1272644"/>
                </a:lnTo>
                <a:lnTo>
                  <a:pt x="928294" y="1212922"/>
                </a:lnTo>
                <a:lnTo>
                  <a:pt x="921325" y="1159083"/>
                </a:lnTo>
                <a:lnTo>
                  <a:pt x="914327" y="1104739"/>
                </a:lnTo>
                <a:lnTo>
                  <a:pt x="908488" y="1049390"/>
                </a:lnTo>
                <a:lnTo>
                  <a:pt x="905893" y="993596"/>
                </a:lnTo>
                <a:lnTo>
                  <a:pt x="901620" y="940722"/>
                </a:lnTo>
                <a:lnTo>
                  <a:pt x="895821" y="888756"/>
                </a:lnTo>
                <a:lnTo>
                  <a:pt x="889345" y="834465"/>
                </a:lnTo>
                <a:lnTo>
                  <a:pt x="882567" y="779140"/>
                </a:lnTo>
                <a:lnTo>
                  <a:pt x="875655" y="725695"/>
                </a:lnTo>
                <a:lnTo>
                  <a:pt x="868683" y="678545"/>
                </a:lnTo>
                <a:lnTo>
                  <a:pt x="861686" y="631074"/>
                </a:lnTo>
                <a:lnTo>
                  <a:pt x="854676" y="585019"/>
                </a:lnTo>
                <a:lnTo>
                  <a:pt x="844153" y="525036"/>
                </a:lnTo>
                <a:lnTo>
                  <a:pt x="833626" y="465670"/>
                </a:lnTo>
                <a:lnTo>
                  <a:pt x="819589" y="402503"/>
                </a:lnTo>
                <a:lnTo>
                  <a:pt x="805550" y="344965"/>
                </a:lnTo>
                <a:lnTo>
                  <a:pt x="793852" y="291832"/>
                </a:lnTo>
                <a:lnTo>
                  <a:pt x="809608" y="352066"/>
                </a:lnTo>
                <a:lnTo>
                  <a:pt x="823206" y="410651"/>
                </a:lnTo>
                <a:lnTo>
                  <a:pt x="833659" y="461284"/>
                </a:lnTo>
                <a:lnTo>
                  <a:pt x="849754" y="513330"/>
                </a:lnTo>
                <a:lnTo>
                  <a:pt x="862631" y="557645"/>
                </a:lnTo>
                <a:lnTo>
                  <a:pt x="874983" y="606196"/>
                </a:lnTo>
                <a:lnTo>
                  <a:pt x="884373" y="651171"/>
                </a:lnTo>
                <a:lnTo>
                  <a:pt x="895565" y="697676"/>
                </a:lnTo>
                <a:lnTo>
                  <a:pt x="908338" y="745641"/>
                </a:lnTo>
                <a:lnTo>
                  <a:pt x="921814" y="794255"/>
                </a:lnTo>
                <a:lnTo>
                  <a:pt x="932482" y="846277"/>
                </a:lnTo>
                <a:lnTo>
                  <a:pt x="942293" y="901763"/>
                </a:lnTo>
                <a:lnTo>
                  <a:pt x="954452" y="961518"/>
                </a:lnTo>
                <a:lnTo>
                  <a:pt x="967656" y="1023171"/>
                </a:lnTo>
                <a:lnTo>
                  <a:pt x="981323" y="1085668"/>
                </a:lnTo>
                <a:lnTo>
                  <a:pt x="995195" y="1148539"/>
                </a:lnTo>
                <a:lnTo>
                  <a:pt x="1006040" y="1211577"/>
                </a:lnTo>
                <a:lnTo>
                  <a:pt x="1010570" y="1243127"/>
                </a:lnTo>
                <a:lnTo>
                  <a:pt x="1015930" y="1275858"/>
                </a:lnTo>
                <a:lnTo>
                  <a:pt x="1021843" y="1309378"/>
                </a:lnTo>
                <a:lnTo>
                  <a:pt x="1028124" y="1343422"/>
                </a:lnTo>
                <a:lnTo>
                  <a:pt x="1034651" y="1376647"/>
                </a:lnTo>
                <a:lnTo>
                  <a:pt x="1041343" y="1409326"/>
                </a:lnTo>
                <a:lnTo>
                  <a:pt x="1048143" y="1441640"/>
                </a:lnTo>
                <a:lnTo>
                  <a:pt x="1053846" y="1474881"/>
                </a:lnTo>
                <a:lnTo>
                  <a:pt x="1058819" y="1508740"/>
                </a:lnTo>
                <a:lnTo>
                  <a:pt x="1063303" y="1543011"/>
                </a:lnTo>
                <a:lnTo>
                  <a:pt x="1068633" y="1576387"/>
                </a:lnTo>
                <a:lnTo>
                  <a:pt x="1074525" y="1609166"/>
                </a:lnTo>
                <a:lnTo>
                  <a:pt x="1080793" y="1641547"/>
                </a:lnTo>
                <a:lnTo>
                  <a:pt x="1086142" y="1674833"/>
                </a:lnTo>
                <a:lnTo>
                  <a:pt x="1090877" y="1708722"/>
                </a:lnTo>
                <a:lnTo>
                  <a:pt x="1095204" y="1743013"/>
                </a:lnTo>
                <a:lnTo>
                  <a:pt x="1099259" y="1776402"/>
                </a:lnTo>
                <a:lnTo>
                  <a:pt x="1103132" y="1809190"/>
                </a:lnTo>
                <a:lnTo>
                  <a:pt x="1106883" y="1841577"/>
                </a:lnTo>
                <a:lnTo>
                  <a:pt x="1111724" y="1874866"/>
                </a:lnTo>
                <a:lnTo>
                  <a:pt x="1117291" y="1908758"/>
                </a:lnTo>
                <a:lnTo>
                  <a:pt x="1123342" y="1943051"/>
                </a:lnTo>
                <a:lnTo>
                  <a:pt x="1128545" y="1976441"/>
                </a:lnTo>
                <a:lnTo>
                  <a:pt x="1133185" y="2009229"/>
                </a:lnTo>
                <a:lnTo>
                  <a:pt x="1137447" y="2041617"/>
                </a:lnTo>
                <a:lnTo>
                  <a:pt x="1141459" y="2073737"/>
                </a:lnTo>
                <a:lnTo>
                  <a:pt x="1145303" y="2105679"/>
                </a:lnTo>
                <a:lnTo>
                  <a:pt x="1149035" y="2137502"/>
                </a:lnTo>
                <a:lnTo>
                  <a:pt x="1152693" y="2170416"/>
                </a:lnTo>
                <a:lnTo>
                  <a:pt x="1156302" y="2204057"/>
                </a:lnTo>
                <a:lnTo>
                  <a:pt x="1159878" y="2238183"/>
                </a:lnTo>
                <a:lnTo>
                  <a:pt x="1163432" y="2272631"/>
                </a:lnTo>
                <a:lnTo>
                  <a:pt x="1166970" y="2307296"/>
                </a:lnTo>
                <a:lnTo>
                  <a:pt x="1170499" y="2342104"/>
                </a:lnTo>
                <a:lnTo>
                  <a:pt x="1174022" y="2375837"/>
                </a:lnTo>
                <a:lnTo>
                  <a:pt x="1177540" y="2408855"/>
                </a:lnTo>
                <a:lnTo>
                  <a:pt x="1181055" y="2441395"/>
                </a:lnTo>
                <a:lnTo>
                  <a:pt x="1184569" y="2474787"/>
                </a:lnTo>
                <a:lnTo>
                  <a:pt x="1188081" y="2508746"/>
                </a:lnTo>
                <a:lnTo>
                  <a:pt x="1191592" y="2543084"/>
                </a:lnTo>
                <a:lnTo>
                  <a:pt x="1195103" y="2576505"/>
                </a:lnTo>
                <a:lnTo>
                  <a:pt x="1198613" y="2609313"/>
                </a:lnTo>
                <a:lnTo>
                  <a:pt x="1202123" y="2641715"/>
                </a:lnTo>
                <a:lnTo>
                  <a:pt x="1205633" y="2673844"/>
                </a:lnTo>
                <a:lnTo>
                  <a:pt x="1209142" y="2705792"/>
                </a:lnTo>
                <a:lnTo>
                  <a:pt x="1216162" y="2768196"/>
                </a:lnTo>
                <a:lnTo>
                  <a:pt x="1223181" y="2827126"/>
                </a:lnTo>
                <a:lnTo>
                  <a:pt x="1227080" y="2887633"/>
                </a:lnTo>
                <a:lnTo>
                  <a:pt x="1229983" y="2948450"/>
                </a:lnTo>
                <a:lnTo>
                  <a:pt x="1235173" y="3006675"/>
                </a:lnTo>
                <a:lnTo>
                  <a:pt x="1238259" y="3063748"/>
                </a:lnTo>
                <a:lnTo>
                  <a:pt x="1240801" y="3120310"/>
                </a:lnTo>
                <a:lnTo>
                  <a:pt x="1245830" y="3176644"/>
                </a:lnTo>
                <a:lnTo>
                  <a:pt x="1248845" y="3229758"/>
                </a:lnTo>
                <a:lnTo>
                  <a:pt x="1251355" y="3281829"/>
                </a:lnTo>
                <a:lnTo>
                  <a:pt x="1256369" y="3336168"/>
                </a:lnTo>
                <a:lnTo>
                  <a:pt x="1259378" y="3388394"/>
                </a:lnTo>
                <a:lnTo>
                  <a:pt x="1260715" y="3438902"/>
                </a:lnTo>
                <a:lnTo>
                  <a:pt x="1261310" y="3488646"/>
                </a:lnTo>
                <a:lnTo>
                  <a:pt x="1264694" y="3538051"/>
                </a:lnTo>
                <a:lnTo>
                  <a:pt x="1268927" y="3586135"/>
                </a:lnTo>
                <a:lnTo>
                  <a:pt x="1270809" y="3630902"/>
                </a:lnTo>
                <a:lnTo>
                  <a:pt x="1271645" y="3674195"/>
                </a:lnTo>
                <a:lnTo>
                  <a:pt x="1275236" y="3734911"/>
                </a:lnTo>
                <a:lnTo>
                  <a:pt x="1280588" y="3793065"/>
                </a:lnTo>
                <a:lnTo>
                  <a:pt x="1285294" y="3848510"/>
                </a:lnTo>
                <a:lnTo>
                  <a:pt x="1290978" y="3897694"/>
                </a:lnTo>
                <a:lnTo>
                  <a:pt x="1292898" y="3961125"/>
                </a:lnTo>
                <a:lnTo>
                  <a:pt x="1293231" y="4010090"/>
                </a:lnTo>
                <a:lnTo>
                  <a:pt x="1293343" y="4070632"/>
                </a:lnTo>
                <a:lnTo>
                  <a:pt x="1293365" y="4133890"/>
                </a:lnTo>
                <a:lnTo>
                  <a:pt x="1293369" y="4189701"/>
                </a:lnTo>
                <a:lnTo>
                  <a:pt x="1298960" y="4249783"/>
                </a:lnTo>
                <a:lnTo>
                  <a:pt x="1301776" y="4254767"/>
                </a:lnTo>
                <a:lnTo>
                  <a:pt x="1304824" y="4254580"/>
                </a:lnTo>
                <a:lnTo>
                  <a:pt x="1311329" y="4245014"/>
                </a:lnTo>
                <a:lnTo>
                  <a:pt x="1321568" y="4215218"/>
                </a:lnTo>
                <a:lnTo>
                  <a:pt x="1332012" y="4158946"/>
                </a:lnTo>
                <a:lnTo>
                  <a:pt x="1343685" y="4103018"/>
                </a:lnTo>
                <a:lnTo>
                  <a:pt x="1360271" y="4042514"/>
                </a:lnTo>
                <a:lnTo>
                  <a:pt x="1369118" y="4001023"/>
                </a:lnTo>
                <a:lnTo>
                  <a:pt x="1380069" y="3956067"/>
                </a:lnTo>
                <a:lnTo>
                  <a:pt x="1391565" y="3908790"/>
                </a:lnTo>
                <a:lnTo>
                  <a:pt x="1400574" y="3860482"/>
                </a:lnTo>
                <a:lnTo>
                  <a:pt x="1411597" y="3808596"/>
                </a:lnTo>
                <a:lnTo>
                  <a:pt x="1424294" y="3754340"/>
                </a:lnTo>
                <a:lnTo>
                  <a:pt x="1437737" y="3699031"/>
                </a:lnTo>
                <a:lnTo>
                  <a:pt x="1448391" y="3640134"/>
                </a:lnTo>
                <a:lnTo>
                  <a:pt x="1458195" y="3578863"/>
                </a:lnTo>
                <a:lnTo>
                  <a:pt x="1470351" y="3516536"/>
                </a:lnTo>
                <a:lnTo>
                  <a:pt x="1480433" y="3453740"/>
                </a:lnTo>
                <a:lnTo>
                  <a:pt x="1489984" y="3390736"/>
                </a:lnTo>
                <a:lnTo>
                  <a:pt x="1502027" y="3327639"/>
                </a:lnTo>
                <a:lnTo>
                  <a:pt x="1507344" y="3294903"/>
                </a:lnTo>
                <a:lnTo>
                  <a:pt x="1512059" y="3261381"/>
                </a:lnTo>
                <a:lnTo>
                  <a:pt x="1516372" y="3227335"/>
                </a:lnTo>
                <a:lnTo>
                  <a:pt x="1521587" y="3191769"/>
                </a:lnTo>
                <a:lnTo>
                  <a:pt x="1527404" y="3155191"/>
                </a:lnTo>
                <a:lnTo>
                  <a:pt x="1533621" y="3117937"/>
                </a:lnTo>
                <a:lnTo>
                  <a:pt x="1538935" y="3080233"/>
                </a:lnTo>
                <a:lnTo>
                  <a:pt x="1543648" y="3042228"/>
                </a:lnTo>
                <a:lnTo>
                  <a:pt x="1547960" y="3004024"/>
                </a:lnTo>
                <a:lnTo>
                  <a:pt x="1553174" y="2965686"/>
                </a:lnTo>
                <a:lnTo>
                  <a:pt x="1558990" y="2927259"/>
                </a:lnTo>
                <a:lnTo>
                  <a:pt x="1565207" y="2888773"/>
                </a:lnTo>
                <a:lnTo>
                  <a:pt x="1570521" y="2850248"/>
                </a:lnTo>
                <a:lnTo>
                  <a:pt x="1575234" y="2811696"/>
                </a:lnTo>
                <a:lnTo>
                  <a:pt x="1579545" y="2773127"/>
                </a:lnTo>
                <a:lnTo>
                  <a:pt x="1584759" y="2733376"/>
                </a:lnTo>
                <a:lnTo>
                  <a:pt x="1590575" y="2692837"/>
                </a:lnTo>
                <a:lnTo>
                  <a:pt x="1596792" y="2651774"/>
                </a:lnTo>
                <a:lnTo>
                  <a:pt x="1602106" y="2610360"/>
                </a:lnTo>
                <a:lnTo>
                  <a:pt x="1606819" y="2568713"/>
                </a:lnTo>
                <a:lnTo>
                  <a:pt x="1611131" y="2526910"/>
                </a:lnTo>
                <a:lnTo>
                  <a:pt x="1615175" y="2486173"/>
                </a:lnTo>
                <a:lnTo>
                  <a:pt x="1619041" y="2446147"/>
                </a:lnTo>
                <a:lnTo>
                  <a:pt x="1622789" y="2406595"/>
                </a:lnTo>
                <a:lnTo>
                  <a:pt x="1625287" y="2367359"/>
                </a:lnTo>
                <a:lnTo>
                  <a:pt x="1626952" y="2328333"/>
                </a:lnTo>
                <a:lnTo>
                  <a:pt x="1628063" y="2289448"/>
                </a:lnTo>
                <a:lnTo>
                  <a:pt x="1628802" y="2250656"/>
                </a:lnTo>
                <a:lnTo>
                  <a:pt x="1629296" y="2211927"/>
                </a:lnTo>
                <a:lnTo>
                  <a:pt x="1629625" y="2173239"/>
                </a:lnTo>
                <a:lnTo>
                  <a:pt x="1631014" y="2135749"/>
                </a:lnTo>
                <a:lnTo>
                  <a:pt x="1633110" y="2099057"/>
                </a:lnTo>
                <a:lnTo>
                  <a:pt x="1635677" y="2062898"/>
                </a:lnTo>
                <a:lnTo>
                  <a:pt x="1637389" y="2027093"/>
                </a:lnTo>
                <a:lnTo>
                  <a:pt x="1638529" y="1991525"/>
                </a:lnTo>
                <a:lnTo>
                  <a:pt x="1639290" y="1956115"/>
                </a:lnTo>
                <a:lnTo>
                  <a:pt x="1640967" y="1919640"/>
                </a:lnTo>
                <a:lnTo>
                  <a:pt x="1643255" y="1882455"/>
                </a:lnTo>
                <a:lnTo>
                  <a:pt x="1645950" y="1844797"/>
                </a:lnTo>
                <a:lnTo>
                  <a:pt x="1647746" y="1807993"/>
                </a:lnTo>
                <a:lnTo>
                  <a:pt x="1648944" y="1771759"/>
                </a:lnTo>
                <a:lnTo>
                  <a:pt x="1649743" y="1735904"/>
                </a:lnTo>
                <a:lnTo>
                  <a:pt x="1650275" y="1700303"/>
                </a:lnTo>
                <a:lnTo>
                  <a:pt x="1650630" y="1664871"/>
                </a:lnTo>
                <a:lnTo>
                  <a:pt x="1650867" y="1629551"/>
                </a:lnTo>
                <a:lnTo>
                  <a:pt x="1651024" y="1593136"/>
                </a:lnTo>
                <a:lnTo>
                  <a:pt x="1651129" y="1555991"/>
                </a:lnTo>
                <a:lnTo>
                  <a:pt x="1651199" y="1518360"/>
                </a:lnTo>
                <a:lnTo>
                  <a:pt x="1651246" y="1481574"/>
                </a:lnTo>
                <a:lnTo>
                  <a:pt x="1651277" y="1445351"/>
                </a:lnTo>
                <a:lnTo>
                  <a:pt x="1651298" y="1409505"/>
                </a:lnTo>
                <a:lnTo>
                  <a:pt x="1650142" y="1373909"/>
                </a:lnTo>
                <a:lnTo>
                  <a:pt x="1648202" y="1338480"/>
                </a:lnTo>
                <a:lnTo>
                  <a:pt x="1645739" y="1303162"/>
                </a:lnTo>
                <a:lnTo>
                  <a:pt x="1644096" y="1267919"/>
                </a:lnTo>
                <a:lnTo>
                  <a:pt x="1643001" y="1232725"/>
                </a:lnTo>
                <a:lnTo>
                  <a:pt x="1642271" y="1197564"/>
                </a:lnTo>
                <a:lnTo>
                  <a:pt x="1641785" y="1162425"/>
                </a:lnTo>
                <a:lnTo>
                  <a:pt x="1641460" y="1127301"/>
                </a:lnTo>
                <a:lnTo>
                  <a:pt x="1641244" y="1092186"/>
                </a:lnTo>
                <a:lnTo>
                  <a:pt x="1639930" y="1058248"/>
                </a:lnTo>
                <a:lnTo>
                  <a:pt x="1637884" y="1025094"/>
                </a:lnTo>
                <a:lnTo>
                  <a:pt x="1635350" y="992463"/>
                </a:lnTo>
                <a:lnTo>
                  <a:pt x="1632491" y="960180"/>
                </a:lnTo>
                <a:lnTo>
                  <a:pt x="1629416" y="928130"/>
                </a:lnTo>
                <a:lnTo>
                  <a:pt x="1622879" y="865613"/>
                </a:lnTo>
                <a:lnTo>
                  <a:pt x="1616074" y="806632"/>
                </a:lnTo>
                <a:lnTo>
                  <a:pt x="1609150" y="749222"/>
                </a:lnTo>
                <a:lnTo>
                  <a:pt x="1602173" y="692511"/>
                </a:lnTo>
                <a:lnTo>
                  <a:pt x="1595173" y="636111"/>
                </a:lnTo>
                <a:lnTo>
                  <a:pt x="1591282" y="582968"/>
                </a:lnTo>
                <a:lnTo>
                  <a:pt x="1588382" y="533223"/>
                </a:lnTo>
                <a:lnTo>
                  <a:pt x="1583195" y="487717"/>
                </a:lnTo>
                <a:lnTo>
                  <a:pt x="1573870" y="440976"/>
                </a:lnTo>
                <a:lnTo>
                  <a:pt x="1564266" y="395246"/>
                </a:lnTo>
                <a:lnTo>
                  <a:pt x="1557690" y="335446"/>
                </a:lnTo>
                <a:lnTo>
                  <a:pt x="1548852" y="276134"/>
                </a:lnTo>
                <a:lnTo>
                  <a:pt x="1535386" y="212985"/>
                </a:lnTo>
                <a:lnTo>
                  <a:pt x="1527050" y="149862"/>
                </a:lnTo>
                <a:lnTo>
                  <a:pt x="1526366" y="144593"/>
                </a:lnTo>
                <a:lnTo>
                  <a:pt x="1525606" y="154335"/>
                </a:lnTo>
                <a:lnTo>
                  <a:pt x="1533411" y="213009"/>
                </a:lnTo>
                <a:lnTo>
                  <a:pt x="1541139" y="257014"/>
                </a:lnTo>
                <a:lnTo>
                  <a:pt x="1555127" y="310217"/>
                </a:lnTo>
                <a:lnTo>
                  <a:pt x="1569800" y="370434"/>
                </a:lnTo>
                <a:lnTo>
                  <a:pt x="1581175" y="413027"/>
                </a:lnTo>
                <a:lnTo>
                  <a:pt x="1590130" y="459253"/>
                </a:lnTo>
                <a:lnTo>
                  <a:pt x="1601129" y="507094"/>
                </a:lnTo>
                <a:lnTo>
                  <a:pt x="1613816" y="556823"/>
                </a:lnTo>
                <a:lnTo>
                  <a:pt x="1627254" y="610120"/>
                </a:lnTo>
                <a:lnTo>
                  <a:pt x="1641025" y="665003"/>
                </a:lnTo>
                <a:lnTo>
                  <a:pt x="1654944" y="720591"/>
                </a:lnTo>
                <a:lnTo>
                  <a:pt x="1668929" y="776493"/>
                </a:lnTo>
                <a:lnTo>
                  <a:pt x="1682944" y="835653"/>
                </a:lnTo>
                <a:lnTo>
                  <a:pt x="1696972" y="897041"/>
                </a:lnTo>
                <a:lnTo>
                  <a:pt x="1711005" y="959420"/>
                </a:lnTo>
                <a:lnTo>
                  <a:pt x="1725041" y="1022239"/>
                </a:lnTo>
                <a:lnTo>
                  <a:pt x="1739078" y="1084083"/>
                </a:lnTo>
                <a:lnTo>
                  <a:pt x="1753115" y="1142765"/>
                </a:lnTo>
                <a:lnTo>
                  <a:pt x="1767153" y="1203162"/>
                </a:lnTo>
                <a:lnTo>
                  <a:pt x="1781192" y="1265099"/>
                </a:lnTo>
                <a:lnTo>
                  <a:pt x="1795229" y="1327722"/>
                </a:lnTo>
                <a:lnTo>
                  <a:pt x="1806148" y="1390649"/>
                </a:lnTo>
                <a:lnTo>
                  <a:pt x="1816070" y="1453712"/>
                </a:lnTo>
                <a:lnTo>
                  <a:pt x="1828278" y="1516835"/>
                </a:lnTo>
                <a:lnTo>
                  <a:pt x="1841503" y="1576865"/>
                </a:lnTo>
                <a:lnTo>
                  <a:pt x="1854010" y="1635911"/>
                </a:lnTo>
                <a:lnTo>
                  <a:pt x="1863468" y="1697248"/>
                </a:lnTo>
                <a:lnTo>
                  <a:pt x="1874691" y="1759604"/>
                </a:lnTo>
                <a:lnTo>
                  <a:pt x="1887477" y="1821243"/>
                </a:lnTo>
                <a:lnTo>
                  <a:pt x="1900959" y="1879833"/>
                </a:lnTo>
                <a:lnTo>
                  <a:pt x="1911631" y="1940189"/>
                </a:lnTo>
                <a:lnTo>
                  <a:pt x="1920273" y="2000939"/>
                </a:lnTo>
                <a:lnTo>
                  <a:pt x="1928013" y="2059134"/>
                </a:lnTo>
                <a:lnTo>
                  <a:pt x="1938472" y="2116194"/>
                </a:lnTo>
                <a:lnTo>
                  <a:pt x="1950920" y="2172750"/>
                </a:lnTo>
                <a:lnTo>
                  <a:pt x="1964251" y="2229081"/>
                </a:lnTo>
                <a:lnTo>
                  <a:pt x="1971736" y="2285313"/>
                </a:lnTo>
                <a:lnTo>
                  <a:pt x="1976232" y="2341501"/>
                </a:lnTo>
                <a:lnTo>
                  <a:pt x="1982130" y="2397668"/>
                </a:lnTo>
                <a:lnTo>
                  <a:pt x="1988651" y="2453827"/>
                </a:lnTo>
                <a:lnTo>
                  <a:pt x="1995448" y="2509982"/>
                </a:lnTo>
                <a:lnTo>
                  <a:pt x="2002369" y="2566136"/>
                </a:lnTo>
                <a:lnTo>
                  <a:pt x="2009344" y="2622288"/>
                </a:lnTo>
                <a:lnTo>
                  <a:pt x="2016343" y="2677271"/>
                </a:lnTo>
                <a:lnTo>
                  <a:pt x="2023354" y="2729003"/>
                </a:lnTo>
                <a:lnTo>
                  <a:pt x="2027249" y="2782411"/>
                </a:lnTo>
                <a:lnTo>
                  <a:pt x="2030151" y="2836174"/>
                </a:lnTo>
                <a:lnTo>
                  <a:pt x="2035339" y="2887365"/>
                </a:lnTo>
                <a:lnTo>
                  <a:pt x="2041545" y="2940532"/>
                </a:lnTo>
                <a:lnTo>
                  <a:pt x="2047032" y="2994187"/>
                </a:lnTo>
                <a:lnTo>
                  <a:pt x="2049471" y="3045330"/>
                </a:lnTo>
                <a:lnTo>
                  <a:pt x="2053675" y="3095357"/>
                </a:lnTo>
                <a:lnTo>
                  <a:pt x="2058273" y="3143716"/>
                </a:lnTo>
                <a:lnTo>
                  <a:pt x="2060316" y="3188607"/>
                </a:lnTo>
                <a:lnTo>
                  <a:pt x="2064344" y="3231954"/>
                </a:lnTo>
                <a:lnTo>
                  <a:pt x="2070034" y="3275787"/>
                </a:lnTo>
                <a:lnTo>
                  <a:pt x="2076462" y="3322564"/>
                </a:lnTo>
                <a:lnTo>
                  <a:pt x="2080099" y="3367530"/>
                </a:lnTo>
                <a:lnTo>
                  <a:pt x="2081715" y="3410912"/>
                </a:lnTo>
                <a:lnTo>
                  <a:pt x="2083795" y="3473627"/>
                </a:lnTo>
                <a:lnTo>
                  <a:pt x="2090130" y="3530944"/>
                </a:lnTo>
                <a:lnTo>
                  <a:pt x="2092527" y="3590690"/>
                </a:lnTo>
                <a:lnTo>
                  <a:pt x="2094407" y="3645957"/>
                </a:lnTo>
                <a:lnTo>
                  <a:pt x="2100684" y="3699378"/>
                </a:lnTo>
                <a:lnTo>
                  <a:pt x="2103063" y="3752251"/>
                </a:lnTo>
                <a:lnTo>
                  <a:pt x="2104938" y="3803791"/>
                </a:lnTo>
                <a:lnTo>
                  <a:pt x="2112340" y="3863722"/>
                </a:lnTo>
                <a:lnTo>
                  <a:pt x="2117045" y="3912729"/>
                </a:lnTo>
                <a:lnTo>
                  <a:pt x="2125849" y="3968584"/>
                </a:lnTo>
                <a:lnTo>
                  <a:pt x="2139303" y="4028681"/>
                </a:lnTo>
                <a:lnTo>
                  <a:pt x="2149731" y="4063382"/>
                </a:lnTo>
                <a:lnTo>
                  <a:pt x="2153227" y="4067328"/>
                </a:lnTo>
                <a:lnTo>
                  <a:pt x="2156726" y="4066450"/>
                </a:lnTo>
                <a:lnTo>
                  <a:pt x="2163735" y="4056115"/>
                </a:lnTo>
                <a:lnTo>
                  <a:pt x="2177767" y="4011526"/>
                </a:lnTo>
                <a:lnTo>
                  <a:pt x="2188294" y="3959253"/>
                </a:lnTo>
                <a:lnTo>
                  <a:pt x="2198822" y="3906719"/>
                </a:lnTo>
                <a:lnTo>
                  <a:pt x="2209350" y="3850990"/>
                </a:lnTo>
                <a:lnTo>
                  <a:pt x="2216760" y="3790024"/>
                </a:lnTo>
                <a:lnTo>
                  <a:pt x="2219662" y="3747256"/>
                </a:lnTo>
                <a:lnTo>
                  <a:pt x="2224852" y="3700951"/>
                </a:lnTo>
                <a:lnTo>
                  <a:pt x="2231058" y="3649956"/>
                </a:lnTo>
                <a:lnTo>
                  <a:pt x="2237716" y="3596096"/>
                </a:lnTo>
                <a:lnTo>
                  <a:pt x="2244574" y="3540963"/>
                </a:lnTo>
                <a:lnTo>
                  <a:pt x="2251522" y="3485263"/>
                </a:lnTo>
                <a:lnTo>
                  <a:pt x="2258509" y="3428143"/>
                </a:lnTo>
                <a:lnTo>
                  <a:pt x="2265514" y="3367661"/>
                </a:lnTo>
                <a:lnTo>
                  <a:pt x="2272527" y="3305685"/>
                </a:lnTo>
                <a:lnTo>
                  <a:pt x="2279543" y="3243045"/>
                </a:lnTo>
                <a:lnTo>
                  <a:pt x="2286560" y="3180110"/>
                </a:lnTo>
                <a:lnTo>
                  <a:pt x="2290069" y="3147418"/>
                </a:lnTo>
                <a:lnTo>
                  <a:pt x="2293579" y="3113924"/>
                </a:lnTo>
                <a:lnTo>
                  <a:pt x="2297088" y="3079897"/>
                </a:lnTo>
                <a:lnTo>
                  <a:pt x="2299427" y="3045514"/>
                </a:lnTo>
                <a:lnTo>
                  <a:pt x="2300987" y="3010894"/>
                </a:lnTo>
                <a:lnTo>
                  <a:pt x="2302027" y="2976115"/>
                </a:lnTo>
                <a:lnTo>
                  <a:pt x="2303890" y="2941231"/>
                </a:lnTo>
                <a:lnTo>
                  <a:pt x="2306302" y="2906277"/>
                </a:lnTo>
                <a:lnTo>
                  <a:pt x="2309079" y="2871276"/>
                </a:lnTo>
                <a:lnTo>
                  <a:pt x="2310931" y="2836243"/>
                </a:lnTo>
                <a:lnTo>
                  <a:pt x="2312166" y="2801190"/>
                </a:lnTo>
                <a:lnTo>
                  <a:pt x="2312989" y="2766123"/>
                </a:lnTo>
                <a:lnTo>
                  <a:pt x="2314707" y="2731046"/>
                </a:lnTo>
                <a:lnTo>
                  <a:pt x="2317023" y="2695964"/>
                </a:lnTo>
                <a:lnTo>
                  <a:pt x="2319736" y="2660877"/>
                </a:lnTo>
                <a:lnTo>
                  <a:pt x="2321545" y="2625788"/>
                </a:lnTo>
                <a:lnTo>
                  <a:pt x="2322751" y="2590696"/>
                </a:lnTo>
                <a:lnTo>
                  <a:pt x="2323555" y="2555603"/>
                </a:lnTo>
                <a:lnTo>
                  <a:pt x="2324091" y="2520510"/>
                </a:lnTo>
                <a:lnTo>
                  <a:pt x="2324449" y="2485416"/>
                </a:lnTo>
                <a:lnTo>
                  <a:pt x="2324687" y="2450322"/>
                </a:lnTo>
                <a:lnTo>
                  <a:pt x="2326016" y="2415227"/>
                </a:lnTo>
                <a:lnTo>
                  <a:pt x="2328071" y="2380133"/>
                </a:lnTo>
                <a:lnTo>
                  <a:pt x="2330612" y="2345038"/>
                </a:lnTo>
                <a:lnTo>
                  <a:pt x="2332305" y="2311113"/>
                </a:lnTo>
                <a:lnTo>
                  <a:pt x="2333435" y="2277968"/>
                </a:lnTo>
                <a:lnTo>
                  <a:pt x="2334187" y="2245342"/>
                </a:lnTo>
                <a:lnTo>
                  <a:pt x="2332349" y="2213064"/>
                </a:lnTo>
                <a:lnTo>
                  <a:pt x="2328784" y="2181016"/>
                </a:lnTo>
                <a:lnTo>
                  <a:pt x="2324068" y="2149122"/>
                </a:lnTo>
                <a:lnTo>
                  <a:pt x="2320924" y="2117332"/>
                </a:lnTo>
                <a:lnTo>
                  <a:pt x="2317430" y="2053933"/>
                </a:lnTo>
                <a:lnTo>
                  <a:pt x="2315878" y="1990660"/>
                </a:lnTo>
                <a:lnTo>
                  <a:pt x="2314018" y="1927444"/>
                </a:lnTo>
                <a:lnTo>
                  <a:pt x="2309292" y="1864253"/>
                </a:lnTo>
                <a:lnTo>
                  <a:pt x="2306411" y="1801073"/>
                </a:lnTo>
                <a:lnTo>
                  <a:pt x="2303961" y="1739068"/>
                </a:lnTo>
                <a:lnTo>
                  <a:pt x="2298973" y="1680315"/>
                </a:lnTo>
                <a:lnTo>
                  <a:pt x="2292856" y="1619887"/>
                </a:lnTo>
                <a:lnTo>
                  <a:pt x="2287408" y="1557935"/>
                </a:lnTo>
                <a:lnTo>
                  <a:pt x="2284987" y="1495306"/>
                </a:lnTo>
                <a:lnTo>
                  <a:pt x="2280791" y="1438615"/>
                </a:lnTo>
                <a:lnTo>
                  <a:pt x="2275027" y="1384953"/>
                </a:lnTo>
                <a:lnTo>
                  <a:pt x="2268566" y="1329908"/>
                </a:lnTo>
                <a:lnTo>
                  <a:pt x="2261794" y="1274248"/>
                </a:lnTo>
                <a:lnTo>
                  <a:pt x="2254886" y="1219484"/>
                </a:lnTo>
                <a:lnTo>
                  <a:pt x="2247915" y="1167848"/>
                </a:lnTo>
                <a:lnTo>
                  <a:pt x="2244038" y="1117603"/>
                </a:lnTo>
                <a:lnTo>
                  <a:pt x="2239975" y="1067976"/>
                </a:lnTo>
                <a:lnTo>
                  <a:pt x="2230370" y="1018623"/>
                </a:lnTo>
                <a:lnTo>
                  <a:pt x="2221422" y="969393"/>
                </a:lnTo>
                <a:lnTo>
                  <a:pt x="2214715" y="921386"/>
                </a:lnTo>
                <a:lnTo>
                  <a:pt x="2211735" y="876653"/>
                </a:lnTo>
                <a:lnTo>
                  <a:pt x="2204468" y="817597"/>
                </a:lnTo>
                <a:lnTo>
                  <a:pt x="2194905" y="757465"/>
                </a:lnTo>
                <a:lnTo>
                  <a:pt x="2184663" y="700784"/>
                </a:lnTo>
                <a:lnTo>
                  <a:pt x="2179808" y="652534"/>
                </a:lnTo>
                <a:lnTo>
                  <a:pt x="2172781" y="603012"/>
                </a:lnTo>
                <a:lnTo>
                  <a:pt x="2161096" y="542283"/>
                </a:lnTo>
                <a:lnTo>
                  <a:pt x="2154455" y="485226"/>
                </a:lnTo>
                <a:lnTo>
                  <a:pt x="2148631" y="436717"/>
                </a:lnTo>
                <a:lnTo>
                  <a:pt x="2146906" y="384129"/>
                </a:lnTo>
                <a:lnTo>
                  <a:pt x="2140734" y="324438"/>
                </a:lnTo>
                <a:lnTo>
                  <a:pt x="2137157" y="281711"/>
                </a:lnTo>
                <a:lnTo>
                  <a:pt x="2138995" y="275776"/>
                </a:lnTo>
                <a:lnTo>
                  <a:pt x="2142560" y="275328"/>
                </a:lnTo>
                <a:lnTo>
                  <a:pt x="2147276" y="278540"/>
                </a:lnTo>
                <a:lnTo>
                  <a:pt x="2170486" y="316146"/>
                </a:lnTo>
                <a:lnTo>
                  <a:pt x="2191306" y="369137"/>
                </a:lnTo>
                <a:lnTo>
                  <a:pt x="2209285" y="430159"/>
                </a:lnTo>
                <a:lnTo>
                  <a:pt x="2223375" y="485219"/>
                </a:lnTo>
                <a:lnTo>
                  <a:pt x="2244659" y="544015"/>
                </a:lnTo>
                <a:lnTo>
                  <a:pt x="2261342" y="603808"/>
                </a:lnTo>
                <a:lnTo>
                  <a:pt x="2275448" y="654346"/>
                </a:lnTo>
                <a:lnTo>
                  <a:pt x="2291326" y="703245"/>
                </a:lnTo>
                <a:lnTo>
                  <a:pt x="2303440" y="753609"/>
                </a:lnTo>
                <a:lnTo>
                  <a:pt x="2317557" y="809865"/>
                </a:lnTo>
                <a:lnTo>
                  <a:pt x="2333438" y="863579"/>
                </a:lnTo>
                <a:lnTo>
                  <a:pt x="2345553" y="919658"/>
                </a:lnTo>
                <a:lnTo>
                  <a:pt x="2356551" y="977608"/>
                </a:lnTo>
                <a:lnTo>
                  <a:pt x="2367219" y="1034943"/>
                </a:lnTo>
                <a:lnTo>
                  <a:pt x="2377789" y="1096385"/>
                </a:lnTo>
                <a:lnTo>
                  <a:pt x="2388330" y="1159043"/>
                </a:lnTo>
                <a:lnTo>
                  <a:pt x="2398862" y="1218943"/>
                </a:lnTo>
                <a:lnTo>
                  <a:pt x="2409391" y="1276855"/>
                </a:lnTo>
                <a:lnTo>
                  <a:pt x="2419920" y="1338468"/>
                </a:lnTo>
                <a:lnTo>
                  <a:pt x="2427329" y="1401177"/>
                </a:lnTo>
                <a:lnTo>
                  <a:pt x="2432644" y="1464212"/>
                </a:lnTo>
                <a:lnTo>
                  <a:pt x="2441628" y="1524223"/>
                </a:lnTo>
                <a:lnTo>
                  <a:pt x="2448578" y="1582168"/>
                </a:lnTo>
                <a:lnTo>
                  <a:pt x="2453758" y="1643791"/>
                </a:lnTo>
                <a:lnTo>
                  <a:pt x="2462702" y="1703383"/>
                </a:lnTo>
                <a:lnTo>
                  <a:pt x="2469641" y="1761204"/>
                </a:lnTo>
                <a:lnTo>
                  <a:pt x="2471696" y="1819671"/>
                </a:lnTo>
                <a:lnTo>
                  <a:pt x="2475426" y="1877158"/>
                </a:lnTo>
                <a:lnTo>
                  <a:pt x="2480820" y="1935526"/>
                </a:lnTo>
                <a:lnTo>
                  <a:pt x="2482418" y="1989865"/>
                </a:lnTo>
                <a:lnTo>
                  <a:pt x="2486012" y="2043010"/>
                </a:lnTo>
                <a:lnTo>
                  <a:pt x="2491365" y="2092682"/>
                </a:lnTo>
                <a:lnTo>
                  <a:pt x="2498763" y="2151387"/>
                </a:lnTo>
                <a:lnTo>
                  <a:pt x="2502553" y="2199533"/>
                </a:lnTo>
                <a:lnTo>
                  <a:pt x="2511069" y="2259798"/>
                </a:lnTo>
                <a:lnTo>
                  <a:pt x="2513964" y="2319882"/>
                </a:lnTo>
                <a:lnTo>
                  <a:pt x="2514536" y="2382140"/>
                </a:lnTo>
                <a:lnTo>
                  <a:pt x="2520224" y="2430901"/>
                </a:lnTo>
                <a:lnTo>
                  <a:pt x="2524221" y="2491374"/>
                </a:lnTo>
                <a:lnTo>
                  <a:pt x="2525011" y="2551499"/>
                </a:lnTo>
                <a:lnTo>
                  <a:pt x="2530756" y="2613765"/>
                </a:lnTo>
                <a:lnTo>
                  <a:pt x="2534750" y="2671124"/>
                </a:lnTo>
                <a:lnTo>
                  <a:pt x="2535442" y="2716957"/>
                </a:lnTo>
                <a:lnTo>
                  <a:pt x="2535647" y="2777331"/>
                </a:lnTo>
                <a:lnTo>
                  <a:pt x="2535708" y="2826414"/>
                </a:lnTo>
                <a:lnTo>
                  <a:pt x="2538848" y="2881802"/>
                </a:lnTo>
                <a:lnTo>
                  <a:pt x="2544798" y="2932474"/>
                </a:lnTo>
                <a:lnTo>
                  <a:pt x="2545828" y="2984817"/>
                </a:lnTo>
                <a:lnTo>
                  <a:pt x="2551723" y="3033601"/>
                </a:lnTo>
                <a:lnTo>
                  <a:pt x="2555289" y="3088870"/>
                </a:lnTo>
                <a:lnTo>
                  <a:pt x="2556346" y="3149699"/>
                </a:lnTo>
                <a:lnTo>
                  <a:pt x="2563938" y="3210260"/>
                </a:lnTo>
                <a:lnTo>
                  <a:pt x="2566318" y="3260276"/>
                </a:lnTo>
                <a:lnTo>
                  <a:pt x="2568192" y="3319030"/>
                </a:lnTo>
                <a:lnTo>
                  <a:pt x="2574467" y="3380892"/>
                </a:lnTo>
                <a:lnTo>
                  <a:pt x="2576846" y="3442505"/>
                </a:lnTo>
                <a:lnTo>
                  <a:pt x="2577551" y="3499495"/>
                </a:lnTo>
                <a:lnTo>
                  <a:pt x="2577760" y="3559145"/>
                </a:lnTo>
                <a:lnTo>
                  <a:pt x="2577822" y="3614384"/>
                </a:lnTo>
                <a:lnTo>
                  <a:pt x="2577840" y="3666626"/>
                </a:lnTo>
                <a:lnTo>
                  <a:pt x="2577846" y="3729912"/>
                </a:lnTo>
                <a:lnTo>
                  <a:pt x="2577847" y="3792803"/>
                </a:lnTo>
                <a:lnTo>
                  <a:pt x="2576678" y="3850286"/>
                </a:lnTo>
                <a:lnTo>
                  <a:pt x="2569514" y="3906701"/>
                </a:lnTo>
                <a:lnTo>
                  <a:pt x="2567753" y="3962905"/>
                </a:lnTo>
                <a:lnTo>
                  <a:pt x="2566235" y="4026302"/>
                </a:lnTo>
                <a:lnTo>
                  <a:pt x="2559003" y="4088218"/>
                </a:lnTo>
                <a:lnTo>
                  <a:pt x="2557228" y="4150839"/>
                </a:lnTo>
                <a:lnTo>
                  <a:pt x="2545395" y="4210958"/>
                </a:lnTo>
                <a:lnTo>
                  <a:pt x="2532053" y="4253982"/>
                </a:lnTo>
                <a:lnTo>
                  <a:pt x="2528601" y="4257566"/>
                </a:lnTo>
                <a:lnTo>
                  <a:pt x="2525129" y="4256446"/>
                </a:lnTo>
                <a:lnTo>
                  <a:pt x="2521645" y="4252190"/>
                </a:lnTo>
                <a:lnTo>
                  <a:pt x="2516742" y="4223843"/>
                </a:lnTo>
                <a:lnTo>
                  <a:pt x="2515085" y="4162767"/>
                </a:lnTo>
                <a:lnTo>
                  <a:pt x="2514798" y="4104671"/>
                </a:lnTo>
                <a:lnTo>
                  <a:pt x="2514713" y="4045343"/>
                </a:lnTo>
                <a:lnTo>
                  <a:pt x="2514687" y="3993579"/>
                </a:lnTo>
                <a:lnTo>
                  <a:pt x="2514680" y="3931448"/>
                </a:lnTo>
                <a:lnTo>
                  <a:pt x="2514678" y="3881843"/>
                </a:lnTo>
                <a:lnTo>
                  <a:pt x="2514677" y="3823161"/>
                </a:lnTo>
                <a:lnTo>
                  <a:pt x="2514677" y="3766509"/>
                </a:lnTo>
                <a:lnTo>
                  <a:pt x="2513507" y="3703022"/>
                </a:lnTo>
                <a:lnTo>
                  <a:pt x="2506343" y="3641088"/>
                </a:lnTo>
                <a:lnTo>
                  <a:pt x="2504582" y="3578465"/>
                </a:lnTo>
                <a:lnTo>
                  <a:pt x="2498687" y="3529642"/>
                </a:lnTo>
                <a:lnTo>
                  <a:pt x="2494621" y="3467977"/>
                </a:lnTo>
                <a:lnTo>
                  <a:pt x="2493916" y="3417876"/>
                </a:lnTo>
                <a:lnTo>
                  <a:pt x="2492538" y="3365986"/>
                </a:lnTo>
                <a:lnTo>
                  <a:pt x="2486411" y="3313566"/>
                </a:lnTo>
                <a:lnTo>
                  <a:pt x="2484075" y="3260989"/>
                </a:lnTo>
                <a:lnTo>
                  <a:pt x="2482213" y="3207197"/>
                </a:lnTo>
                <a:lnTo>
                  <a:pt x="2475942" y="3148494"/>
                </a:lnTo>
                <a:lnTo>
                  <a:pt x="2473564" y="3093537"/>
                </a:lnTo>
                <a:lnTo>
                  <a:pt x="2471689" y="3040208"/>
                </a:lnTo>
                <a:lnTo>
                  <a:pt x="2465415" y="2987362"/>
                </a:lnTo>
                <a:lnTo>
                  <a:pt x="2463036" y="2934660"/>
                </a:lnTo>
                <a:lnTo>
                  <a:pt x="2462331" y="2881999"/>
                </a:lnTo>
                <a:lnTo>
                  <a:pt x="2460952" y="2829352"/>
                </a:lnTo>
                <a:lnTo>
                  <a:pt x="2454824" y="2776707"/>
                </a:lnTo>
                <a:lnTo>
                  <a:pt x="2451319" y="2724065"/>
                </a:lnTo>
                <a:lnTo>
                  <a:pt x="2444562" y="2671422"/>
                </a:lnTo>
                <a:lnTo>
                  <a:pt x="2440870" y="2618779"/>
                </a:lnTo>
                <a:lnTo>
                  <a:pt x="2434056" y="2566137"/>
                </a:lnTo>
                <a:lnTo>
                  <a:pt x="2431518" y="2513494"/>
                </a:lnTo>
                <a:lnTo>
                  <a:pt x="2429596" y="2460852"/>
                </a:lnTo>
                <a:lnTo>
                  <a:pt x="2423307" y="2408209"/>
                </a:lnTo>
                <a:lnTo>
                  <a:pt x="2420924" y="2355567"/>
                </a:lnTo>
                <a:lnTo>
                  <a:pt x="2419048" y="2302925"/>
                </a:lnTo>
                <a:lnTo>
                  <a:pt x="2412772" y="2250282"/>
                </a:lnTo>
                <a:lnTo>
                  <a:pt x="2408053" y="2197639"/>
                </a:lnTo>
                <a:lnTo>
                  <a:pt x="2395217" y="2146167"/>
                </a:lnTo>
                <a:lnTo>
                  <a:pt x="2386575" y="2083140"/>
                </a:lnTo>
                <a:lnTo>
                  <a:pt x="2380405" y="2032043"/>
                </a:lnTo>
                <a:lnTo>
                  <a:pt x="2375457" y="1982977"/>
                </a:lnTo>
                <a:lnTo>
                  <a:pt x="2369701" y="1935684"/>
                </a:lnTo>
                <a:lnTo>
                  <a:pt x="2364876" y="1884627"/>
                </a:lnTo>
                <a:lnTo>
                  <a:pt x="2359157" y="1835573"/>
                </a:lnTo>
                <a:lnTo>
                  <a:pt x="2354343" y="1788284"/>
                </a:lnTo>
                <a:lnTo>
                  <a:pt x="2345508" y="1737227"/>
                </a:lnTo>
                <a:lnTo>
                  <a:pt x="2338601" y="1688174"/>
                </a:lnTo>
                <a:lnTo>
                  <a:pt x="2336554" y="1640885"/>
                </a:lnTo>
                <a:lnTo>
                  <a:pt x="2330273" y="1578092"/>
                </a:lnTo>
                <a:lnTo>
                  <a:pt x="2326678" y="1529239"/>
                </a:lnTo>
                <a:lnTo>
                  <a:pt x="2317057" y="1468735"/>
                </a:lnTo>
                <a:lnTo>
                  <a:pt x="2307011" y="1411723"/>
                </a:lnTo>
                <a:lnTo>
                  <a:pt x="2299091" y="1355401"/>
                </a:lnTo>
                <a:lnTo>
                  <a:pt x="2293498" y="1291980"/>
                </a:lnTo>
                <a:lnTo>
                  <a:pt x="2285495" y="1244034"/>
                </a:lnTo>
                <a:lnTo>
                  <a:pt x="2276885" y="1183034"/>
                </a:lnTo>
                <a:lnTo>
                  <a:pt x="2272645" y="1130255"/>
                </a:lnTo>
                <a:lnTo>
                  <a:pt x="2267507" y="1087247"/>
                </a:lnTo>
                <a:lnTo>
                  <a:pt x="2261324" y="1040836"/>
                </a:lnTo>
                <a:lnTo>
                  <a:pt x="2255846" y="994083"/>
                </a:lnTo>
                <a:lnTo>
                  <a:pt x="2251593" y="931810"/>
                </a:lnTo>
                <a:lnTo>
                  <a:pt x="2243388" y="874429"/>
                </a:lnTo>
                <a:lnTo>
                  <a:pt x="2235831" y="823970"/>
                </a:lnTo>
                <a:lnTo>
                  <a:pt x="2226425" y="774171"/>
                </a:lnTo>
                <a:lnTo>
                  <a:pt x="2216229" y="714962"/>
                </a:lnTo>
                <a:lnTo>
                  <a:pt x="2211389" y="652965"/>
                </a:lnTo>
                <a:lnTo>
                  <a:pt x="2201348" y="590841"/>
                </a:lnTo>
                <a:lnTo>
                  <a:pt x="2191511" y="538200"/>
                </a:lnTo>
                <a:lnTo>
                  <a:pt x="2177707" y="480954"/>
                </a:lnTo>
                <a:lnTo>
                  <a:pt x="2167219" y="431161"/>
                </a:lnTo>
                <a:lnTo>
                  <a:pt x="2153583" y="379363"/>
                </a:lnTo>
                <a:lnTo>
                  <a:pt x="2137845" y="330090"/>
                </a:lnTo>
                <a:lnTo>
                  <a:pt x="2116457" y="271520"/>
                </a:lnTo>
                <a:lnTo>
                  <a:pt x="2075845" y="210468"/>
                </a:lnTo>
                <a:lnTo>
                  <a:pt x="2067704" y="207223"/>
                </a:lnTo>
                <a:lnTo>
                  <a:pt x="2058767" y="208570"/>
                </a:lnTo>
                <a:lnTo>
                  <a:pt x="2049300" y="212977"/>
                </a:lnTo>
                <a:lnTo>
                  <a:pt x="2042989" y="221764"/>
                </a:lnTo>
                <a:lnTo>
                  <a:pt x="2035976" y="247126"/>
                </a:lnTo>
                <a:lnTo>
                  <a:pt x="2032028" y="299878"/>
                </a:lnTo>
                <a:lnTo>
                  <a:pt x="2030858" y="348783"/>
                </a:lnTo>
                <a:lnTo>
                  <a:pt x="2037699" y="407230"/>
                </a:lnTo>
                <a:lnTo>
                  <a:pt x="2040263" y="463835"/>
                </a:lnTo>
                <a:lnTo>
                  <a:pt x="2040770" y="520077"/>
                </a:lnTo>
                <a:lnTo>
                  <a:pt x="2046446" y="567795"/>
                </a:lnTo>
                <a:lnTo>
                  <a:pt x="2049948" y="618979"/>
                </a:lnTo>
                <a:lnTo>
                  <a:pt x="2050986" y="671189"/>
                </a:lnTo>
                <a:lnTo>
                  <a:pt x="2051293" y="723704"/>
                </a:lnTo>
                <a:lnTo>
                  <a:pt x="2051384" y="781897"/>
                </a:lnTo>
                <a:lnTo>
                  <a:pt x="2051411" y="843594"/>
                </a:lnTo>
                <a:lnTo>
                  <a:pt x="2051419" y="906328"/>
                </a:lnTo>
                <a:lnTo>
                  <a:pt x="2057011" y="969369"/>
                </a:lnTo>
                <a:lnTo>
                  <a:pt x="2060487" y="1032502"/>
                </a:lnTo>
                <a:lnTo>
                  <a:pt x="2061301" y="1077726"/>
                </a:lnTo>
                <a:lnTo>
                  <a:pt x="2062832" y="1125122"/>
                </a:lnTo>
                <a:lnTo>
                  <a:pt x="2067412" y="1173483"/>
                </a:lnTo>
                <a:lnTo>
                  <a:pt x="2070227" y="1219153"/>
                </a:lnTo>
                <a:lnTo>
                  <a:pt x="2071478" y="1265188"/>
                </a:lnTo>
                <a:lnTo>
                  <a:pt x="2072034" y="1316843"/>
                </a:lnTo>
                <a:lnTo>
                  <a:pt x="2075402" y="1367877"/>
                </a:lnTo>
                <a:lnTo>
                  <a:pt x="2079628" y="1417855"/>
                </a:lnTo>
                <a:lnTo>
                  <a:pt x="2081506" y="1467363"/>
                </a:lnTo>
                <a:lnTo>
                  <a:pt x="2082341" y="1516663"/>
                </a:lnTo>
                <a:lnTo>
                  <a:pt x="2083882" y="1565870"/>
                </a:lnTo>
                <a:lnTo>
                  <a:pt x="2088465" y="1615036"/>
                </a:lnTo>
                <a:lnTo>
                  <a:pt x="2091283" y="1664184"/>
                </a:lnTo>
                <a:lnTo>
                  <a:pt x="2092535" y="1712154"/>
                </a:lnTo>
                <a:lnTo>
                  <a:pt x="2093092" y="1756870"/>
                </a:lnTo>
                <a:lnTo>
                  <a:pt x="2093339" y="1803260"/>
                </a:lnTo>
                <a:lnTo>
                  <a:pt x="2093449" y="1850004"/>
                </a:lnTo>
                <a:lnTo>
                  <a:pt x="2093498" y="1894176"/>
                </a:lnTo>
                <a:lnTo>
                  <a:pt x="2096639" y="1937205"/>
                </a:lnTo>
                <a:lnTo>
                  <a:pt x="2100765" y="1979725"/>
                </a:lnTo>
                <a:lnTo>
                  <a:pt x="2103088" y="2043125"/>
                </a:lnTo>
                <a:lnTo>
                  <a:pt x="2104945" y="2106364"/>
                </a:lnTo>
                <a:lnTo>
                  <a:pt x="2111215" y="2169555"/>
                </a:lnTo>
                <a:lnTo>
                  <a:pt x="2113593" y="2232732"/>
                </a:lnTo>
                <a:lnTo>
                  <a:pt x="2115467" y="2295905"/>
                </a:lnTo>
                <a:lnTo>
                  <a:pt x="2121741" y="2359076"/>
                </a:lnTo>
                <a:lnTo>
                  <a:pt x="2124120" y="2422247"/>
                </a:lnTo>
                <a:lnTo>
                  <a:pt x="2124825" y="2485418"/>
                </a:lnTo>
                <a:lnTo>
                  <a:pt x="2125034" y="2548589"/>
                </a:lnTo>
                <a:lnTo>
                  <a:pt x="2125096" y="2610590"/>
                </a:lnTo>
                <a:lnTo>
                  <a:pt x="2126284" y="2666526"/>
                </a:lnTo>
                <a:lnTo>
                  <a:pt x="2132355" y="2720144"/>
                </a:lnTo>
                <a:lnTo>
                  <a:pt x="2134675" y="2773075"/>
                </a:lnTo>
                <a:lnTo>
                  <a:pt x="2136531" y="2826973"/>
                </a:lnTo>
                <a:lnTo>
                  <a:pt x="2142801" y="2884537"/>
                </a:lnTo>
                <a:lnTo>
                  <a:pt x="2145178" y="2933439"/>
                </a:lnTo>
                <a:lnTo>
                  <a:pt x="2145882" y="2984453"/>
                </a:lnTo>
                <a:lnTo>
                  <a:pt x="2146091" y="3035443"/>
                </a:lnTo>
                <a:lnTo>
                  <a:pt x="2146162" y="3098306"/>
                </a:lnTo>
                <a:lnTo>
                  <a:pt x="2151765" y="3161113"/>
                </a:lnTo>
                <a:lnTo>
                  <a:pt x="2155732" y="3218580"/>
                </a:lnTo>
                <a:lnTo>
                  <a:pt x="2156515" y="3274992"/>
                </a:lnTo>
                <a:lnTo>
                  <a:pt x="2156670" y="3331195"/>
                </a:lnTo>
                <a:lnTo>
                  <a:pt x="2163936" y="3390866"/>
                </a:lnTo>
                <a:lnTo>
                  <a:pt x="2165770" y="3432202"/>
                </a:lnTo>
                <a:lnTo>
                  <a:pt x="2169704" y="3477870"/>
                </a:lnTo>
                <a:lnTo>
                  <a:pt x="2174182" y="3524292"/>
                </a:lnTo>
                <a:lnTo>
                  <a:pt x="2176172" y="3568322"/>
                </a:lnTo>
                <a:lnTo>
                  <a:pt x="2177057" y="3611287"/>
                </a:lnTo>
                <a:lnTo>
                  <a:pt x="2180674" y="3668698"/>
                </a:lnTo>
                <a:lnTo>
                  <a:pt x="2186036" y="3721583"/>
                </a:lnTo>
                <a:lnTo>
                  <a:pt x="2190744" y="3778587"/>
                </a:lnTo>
                <a:lnTo>
                  <a:pt x="2196429" y="3832522"/>
                </a:lnTo>
                <a:lnTo>
                  <a:pt x="2201232" y="3885548"/>
                </a:lnTo>
                <a:lnTo>
                  <a:pt x="2206945" y="3938303"/>
                </a:lnTo>
                <a:lnTo>
                  <a:pt x="2208638" y="3990979"/>
                </a:lnTo>
                <a:lnTo>
                  <a:pt x="2209139" y="4043632"/>
                </a:lnTo>
                <a:lnTo>
                  <a:pt x="2209288" y="4096277"/>
                </a:lnTo>
                <a:lnTo>
                  <a:pt x="2209332" y="4145801"/>
                </a:lnTo>
                <a:lnTo>
                  <a:pt x="2206226" y="4193230"/>
                </a:lnTo>
                <a:lnTo>
                  <a:pt x="2200285" y="4256069"/>
                </a:lnTo>
                <a:lnTo>
                  <a:pt x="2193666" y="4293752"/>
                </a:lnTo>
                <a:lnTo>
                  <a:pt x="2188366" y="4300457"/>
                </a:lnTo>
                <a:lnTo>
                  <a:pt x="2181323" y="4303758"/>
                </a:lnTo>
                <a:lnTo>
                  <a:pt x="2173118" y="4304788"/>
                </a:lnTo>
                <a:lnTo>
                  <a:pt x="2166478" y="4301965"/>
                </a:lnTo>
                <a:lnTo>
                  <a:pt x="2155981" y="4289470"/>
                </a:lnTo>
                <a:lnTo>
                  <a:pt x="2144350" y="4226109"/>
                </a:lnTo>
                <a:lnTo>
                  <a:pt x="2137369" y="4164428"/>
                </a:lnTo>
                <a:lnTo>
                  <a:pt x="2133295" y="4122278"/>
                </a:lnTo>
                <a:lnTo>
                  <a:pt x="2127544" y="4061868"/>
                </a:lnTo>
                <a:lnTo>
                  <a:pt x="2125600" y="3999534"/>
                </a:lnTo>
                <a:lnTo>
                  <a:pt x="2125216" y="3940991"/>
                </a:lnTo>
                <a:lnTo>
                  <a:pt x="2125150" y="3892600"/>
                </a:lnTo>
                <a:lnTo>
                  <a:pt x="2125128" y="3830614"/>
                </a:lnTo>
                <a:lnTo>
                  <a:pt x="2130712" y="3767981"/>
                </a:lnTo>
                <a:lnTo>
                  <a:pt x="2134188" y="3719155"/>
                </a:lnTo>
                <a:lnTo>
                  <a:pt x="2135362" y="3657490"/>
                </a:lnTo>
                <a:lnTo>
                  <a:pt x="2135565" y="3608558"/>
                </a:lnTo>
                <a:lnTo>
                  <a:pt x="2135633" y="3546390"/>
                </a:lnTo>
                <a:lnTo>
                  <a:pt x="2135647" y="3483720"/>
                </a:lnTo>
                <a:lnTo>
                  <a:pt x="2138769" y="3442275"/>
                </a:lnTo>
                <a:lnTo>
                  <a:pt x="2143983" y="3378804"/>
                </a:lnTo>
                <a:lnTo>
                  <a:pt x="2151334" y="3321026"/>
                </a:lnTo>
                <a:lnTo>
                  <a:pt x="2156816" y="3263903"/>
                </a:lnTo>
                <a:lnTo>
                  <a:pt x="2164799" y="3201691"/>
                </a:lnTo>
                <a:lnTo>
                  <a:pt x="2174573" y="3138284"/>
                </a:lnTo>
                <a:lnTo>
                  <a:pt x="2183708" y="3077383"/>
                </a:lnTo>
                <a:lnTo>
                  <a:pt x="2186256" y="3044091"/>
                </a:lnTo>
                <a:lnTo>
                  <a:pt x="2189274" y="3035682"/>
                </a:lnTo>
                <a:lnTo>
                  <a:pt x="2193627" y="3032415"/>
                </a:lnTo>
                <a:lnTo>
                  <a:pt x="2198868" y="3032577"/>
                </a:lnTo>
                <a:lnTo>
                  <a:pt x="2203532" y="3039703"/>
                </a:lnTo>
                <a:lnTo>
                  <a:pt x="2214515" y="3084439"/>
                </a:lnTo>
                <a:lnTo>
                  <a:pt x="2219459" y="3145527"/>
                </a:lnTo>
                <a:lnTo>
                  <a:pt x="2226643" y="3194823"/>
                </a:lnTo>
                <a:lnTo>
                  <a:pt x="2232783" y="3253401"/>
                </a:lnTo>
                <a:lnTo>
                  <a:pt x="2239325" y="3310033"/>
                </a:lnTo>
                <a:lnTo>
                  <a:pt x="2247853" y="3366280"/>
                </a:lnTo>
                <a:lnTo>
                  <a:pt x="2250752" y="3422450"/>
                </a:lnTo>
                <a:lnTo>
                  <a:pt x="2256913" y="3478606"/>
                </a:lnTo>
                <a:lnTo>
                  <a:pt x="2262159" y="3534758"/>
                </a:lnTo>
                <a:lnTo>
                  <a:pt x="2270127" y="3594030"/>
                </a:lnTo>
                <a:lnTo>
                  <a:pt x="2271812" y="3653836"/>
                </a:lnTo>
                <a:lnTo>
                  <a:pt x="2273376" y="3699596"/>
                </a:lnTo>
                <a:lnTo>
                  <a:pt x="2279663" y="3751665"/>
                </a:lnTo>
                <a:lnTo>
                  <a:pt x="2282381" y="3811181"/>
                </a:lnTo>
                <a:lnTo>
                  <a:pt x="2288507" y="3862409"/>
                </a:lnTo>
                <a:lnTo>
                  <a:pt x="2292577" y="3914728"/>
                </a:lnTo>
                <a:lnTo>
                  <a:pt x="2296500" y="3976362"/>
                </a:lnTo>
                <a:lnTo>
                  <a:pt x="2301852" y="4035011"/>
                </a:lnTo>
                <a:lnTo>
                  <a:pt x="2306559" y="4093723"/>
                </a:lnTo>
                <a:lnTo>
                  <a:pt x="2312242" y="4148164"/>
                </a:lnTo>
                <a:lnTo>
                  <a:pt x="2313926" y="4198220"/>
                </a:lnTo>
                <a:lnTo>
                  <a:pt x="2320085" y="4257055"/>
                </a:lnTo>
                <a:lnTo>
                  <a:pt x="2319281" y="4319485"/>
                </a:lnTo>
                <a:lnTo>
                  <a:pt x="2321242" y="4332821"/>
                </a:lnTo>
                <a:lnTo>
                  <a:pt x="2320209" y="4339371"/>
                </a:lnTo>
                <a:lnTo>
                  <a:pt x="2317181" y="4341398"/>
                </a:lnTo>
                <a:lnTo>
                  <a:pt x="2312823" y="4340410"/>
                </a:lnTo>
                <a:lnTo>
                  <a:pt x="2304861" y="4326834"/>
                </a:lnTo>
                <a:lnTo>
                  <a:pt x="2298593" y="4304033"/>
                </a:lnTo>
                <a:lnTo>
                  <a:pt x="2291449" y="4247974"/>
                </a:lnTo>
                <a:lnTo>
                  <a:pt x="2279120" y="4185645"/>
                </a:lnTo>
                <a:lnTo>
                  <a:pt x="2274476" y="4137445"/>
                </a:lnTo>
                <a:lnTo>
                  <a:pt x="2273100" y="4087939"/>
                </a:lnTo>
                <a:lnTo>
                  <a:pt x="2265400" y="4027214"/>
                </a:lnTo>
                <a:lnTo>
                  <a:pt x="2259546" y="3967039"/>
                </a:lnTo>
                <a:lnTo>
                  <a:pt x="2253859" y="3913316"/>
                </a:lnTo>
                <a:lnTo>
                  <a:pt x="2249054" y="3856064"/>
                </a:lnTo>
                <a:lnTo>
                  <a:pt x="2240222" y="3798936"/>
                </a:lnTo>
                <a:lnTo>
                  <a:pt x="2233315" y="3737556"/>
                </a:lnTo>
                <a:lnTo>
                  <a:pt x="2230530" y="3694691"/>
                </a:lnTo>
                <a:lnTo>
                  <a:pt x="2225393" y="3648343"/>
                </a:lnTo>
                <a:lnTo>
                  <a:pt x="2219209" y="3603568"/>
                </a:lnTo>
                <a:lnTo>
                  <a:pt x="2212563" y="3559102"/>
                </a:lnTo>
                <a:lnTo>
                  <a:pt x="2205709" y="3512042"/>
                </a:lnTo>
                <a:lnTo>
                  <a:pt x="2198763" y="3463831"/>
                </a:lnTo>
                <a:lnTo>
                  <a:pt x="2191777" y="3415108"/>
                </a:lnTo>
                <a:lnTo>
                  <a:pt x="2184772" y="3366157"/>
                </a:lnTo>
                <a:lnTo>
                  <a:pt x="2177760" y="3317105"/>
                </a:lnTo>
                <a:lnTo>
                  <a:pt x="2170743" y="3268008"/>
                </a:lnTo>
                <a:lnTo>
                  <a:pt x="2163726" y="3218891"/>
                </a:lnTo>
                <a:lnTo>
                  <a:pt x="2156707" y="3169765"/>
                </a:lnTo>
                <a:lnTo>
                  <a:pt x="2149688" y="3120635"/>
                </a:lnTo>
                <a:lnTo>
                  <a:pt x="2142670" y="3071504"/>
                </a:lnTo>
                <a:lnTo>
                  <a:pt x="2135651" y="3022372"/>
                </a:lnTo>
                <a:lnTo>
                  <a:pt x="2128632" y="2972069"/>
                </a:lnTo>
                <a:lnTo>
                  <a:pt x="2121613" y="2918517"/>
                </a:lnTo>
                <a:lnTo>
                  <a:pt x="2111474" y="2866640"/>
                </a:lnTo>
                <a:lnTo>
                  <a:pt x="2100339" y="2816287"/>
                </a:lnTo>
                <a:lnTo>
                  <a:pt x="2091491" y="2766612"/>
                </a:lnTo>
                <a:lnTo>
                  <a:pt x="2080539" y="2717238"/>
                </a:lnTo>
                <a:lnTo>
                  <a:pt x="2069043" y="2667998"/>
                </a:lnTo>
                <a:lnTo>
                  <a:pt x="2060033" y="2618817"/>
                </a:lnTo>
                <a:lnTo>
                  <a:pt x="2052130" y="2566544"/>
                </a:lnTo>
                <a:lnTo>
                  <a:pt x="2044718" y="2513285"/>
                </a:lnTo>
                <a:lnTo>
                  <a:pt x="2037524" y="2462319"/>
                </a:lnTo>
                <a:lnTo>
                  <a:pt x="2030428" y="2409251"/>
                </a:lnTo>
                <a:lnTo>
                  <a:pt x="2023375" y="2356810"/>
                </a:lnTo>
                <a:lnTo>
                  <a:pt x="2016340" y="2310106"/>
                </a:lnTo>
                <a:lnTo>
                  <a:pt x="2009314" y="2262832"/>
                </a:lnTo>
                <a:lnTo>
                  <a:pt x="2001122" y="2215696"/>
                </a:lnTo>
                <a:lnTo>
                  <a:pt x="1989683" y="2171349"/>
                </a:lnTo>
                <a:lnTo>
                  <a:pt x="1976799" y="2128243"/>
                </a:lnTo>
                <a:lnTo>
                  <a:pt x="1964445" y="2085688"/>
                </a:lnTo>
                <a:lnTo>
                  <a:pt x="1950912" y="2022269"/>
                </a:lnTo>
                <a:lnTo>
                  <a:pt x="1939494" y="1959024"/>
                </a:lnTo>
                <a:lnTo>
                  <a:pt x="1928702" y="1895832"/>
                </a:lnTo>
                <a:lnTo>
                  <a:pt x="1918095" y="1832654"/>
                </a:lnTo>
                <a:lnTo>
                  <a:pt x="1907543" y="1769481"/>
                </a:lnTo>
                <a:lnTo>
                  <a:pt x="1900518" y="1727367"/>
                </a:lnTo>
                <a:lnTo>
                  <a:pt x="1893497" y="1682133"/>
                </a:lnTo>
                <a:lnTo>
                  <a:pt x="1886477" y="1637073"/>
                </a:lnTo>
                <a:lnTo>
                  <a:pt x="1875948" y="1577650"/>
                </a:lnTo>
                <a:lnTo>
                  <a:pt x="1865419" y="1517280"/>
                </a:lnTo>
                <a:lnTo>
                  <a:pt x="1856061" y="1461828"/>
                </a:lnTo>
                <a:lnTo>
                  <a:pt x="1851598" y="1407183"/>
                </a:lnTo>
                <a:lnTo>
                  <a:pt x="1844557" y="1348228"/>
                </a:lnTo>
                <a:lnTo>
                  <a:pt x="1840780" y="1293195"/>
                </a:lnTo>
                <a:lnTo>
                  <a:pt x="1832772" y="1239844"/>
                </a:lnTo>
                <a:lnTo>
                  <a:pt x="1824161" y="1186992"/>
                </a:lnTo>
                <a:lnTo>
                  <a:pt x="1819919" y="1134287"/>
                </a:lnTo>
                <a:lnTo>
                  <a:pt x="1812944" y="1080457"/>
                </a:lnTo>
                <a:lnTo>
                  <a:pt x="1809187" y="1021743"/>
                </a:lnTo>
                <a:lnTo>
                  <a:pt x="1802355" y="966781"/>
                </a:lnTo>
                <a:lnTo>
                  <a:pt x="1798641" y="913452"/>
                </a:lnTo>
                <a:lnTo>
                  <a:pt x="1791821" y="860606"/>
                </a:lnTo>
                <a:lnTo>
                  <a:pt x="1788111" y="807903"/>
                </a:lnTo>
                <a:lnTo>
                  <a:pt x="1781292" y="755243"/>
                </a:lnTo>
                <a:lnTo>
                  <a:pt x="1777581" y="703765"/>
                </a:lnTo>
                <a:lnTo>
                  <a:pt x="1766440" y="643856"/>
                </a:lnTo>
                <a:lnTo>
                  <a:pt x="1758564" y="586962"/>
                </a:lnTo>
                <a:lnTo>
                  <a:pt x="1749772" y="529494"/>
                </a:lnTo>
                <a:lnTo>
                  <a:pt x="1743703" y="466149"/>
                </a:lnTo>
                <a:lnTo>
                  <a:pt x="1734859" y="413127"/>
                </a:lnTo>
                <a:lnTo>
                  <a:pt x="1727949" y="354912"/>
                </a:lnTo>
                <a:lnTo>
                  <a:pt x="1720025" y="293320"/>
                </a:lnTo>
                <a:lnTo>
                  <a:pt x="1706904" y="230301"/>
                </a:lnTo>
                <a:lnTo>
                  <a:pt x="1698970" y="170180"/>
                </a:lnTo>
                <a:lnTo>
                  <a:pt x="1689499" y="130460"/>
                </a:lnTo>
                <a:lnTo>
                  <a:pt x="1690817" y="125809"/>
                </a:lnTo>
                <a:lnTo>
                  <a:pt x="1695206" y="126217"/>
                </a:lnTo>
                <a:lnTo>
                  <a:pt x="1701641" y="129999"/>
                </a:lnTo>
                <a:lnTo>
                  <a:pt x="1727610" y="182992"/>
                </a:lnTo>
                <a:lnTo>
                  <a:pt x="1749020" y="241898"/>
                </a:lnTo>
                <a:lnTo>
                  <a:pt x="1770196" y="303699"/>
                </a:lnTo>
                <a:lnTo>
                  <a:pt x="1795414" y="366762"/>
                </a:lnTo>
                <a:lnTo>
                  <a:pt x="1817406" y="425166"/>
                </a:lnTo>
                <a:lnTo>
                  <a:pt x="1833362" y="487092"/>
                </a:lnTo>
                <a:lnTo>
                  <a:pt x="1847779" y="545554"/>
                </a:lnTo>
                <a:lnTo>
                  <a:pt x="1858373" y="595102"/>
                </a:lnTo>
                <a:lnTo>
                  <a:pt x="1868921" y="645657"/>
                </a:lnTo>
                <a:lnTo>
                  <a:pt x="1886085" y="708374"/>
                </a:lnTo>
                <a:lnTo>
                  <a:pt x="1901828" y="759418"/>
                </a:lnTo>
                <a:lnTo>
                  <a:pt x="1913902" y="814706"/>
                </a:lnTo>
                <a:lnTo>
                  <a:pt x="1924888" y="872422"/>
                </a:lnTo>
                <a:lnTo>
                  <a:pt x="1935552" y="926568"/>
                </a:lnTo>
                <a:lnTo>
                  <a:pt x="1946121" y="982775"/>
                </a:lnTo>
                <a:lnTo>
                  <a:pt x="1956661" y="1040763"/>
                </a:lnTo>
                <a:lnTo>
                  <a:pt x="1964074" y="1098109"/>
                </a:lnTo>
                <a:lnTo>
                  <a:pt x="1969390" y="1159554"/>
                </a:lnTo>
                <a:lnTo>
                  <a:pt x="1978374" y="1222214"/>
                </a:lnTo>
                <a:lnTo>
                  <a:pt x="1985325" y="1285233"/>
                </a:lnTo>
                <a:lnTo>
                  <a:pt x="1987384" y="1348359"/>
                </a:lnTo>
                <a:lnTo>
                  <a:pt x="1991114" y="1411517"/>
                </a:lnTo>
                <a:lnTo>
                  <a:pt x="1995373" y="1454798"/>
                </a:lnTo>
                <a:lnTo>
                  <a:pt x="1997266" y="1501330"/>
                </a:lnTo>
                <a:lnTo>
                  <a:pt x="1998107" y="1549307"/>
                </a:lnTo>
                <a:lnTo>
                  <a:pt x="1999651" y="1596756"/>
                </a:lnTo>
                <a:lnTo>
                  <a:pt x="2004236" y="1641241"/>
                </a:lnTo>
                <a:lnTo>
                  <a:pt x="2007055" y="1687529"/>
                </a:lnTo>
                <a:lnTo>
                  <a:pt x="2008307" y="1735397"/>
                </a:lnTo>
                <a:lnTo>
                  <a:pt x="2008864" y="1783968"/>
                </a:lnTo>
                <a:lnTo>
                  <a:pt x="2012231" y="1832851"/>
                </a:lnTo>
                <a:lnTo>
                  <a:pt x="2016457" y="1881873"/>
                </a:lnTo>
                <a:lnTo>
                  <a:pt x="2018335" y="1930957"/>
                </a:lnTo>
                <a:lnTo>
                  <a:pt x="2019170" y="1980068"/>
                </a:lnTo>
                <a:lnTo>
                  <a:pt x="2020711" y="2028022"/>
                </a:lnTo>
                <a:lnTo>
                  <a:pt x="2025295" y="2072731"/>
                </a:lnTo>
                <a:lnTo>
                  <a:pt x="2028112" y="2119118"/>
                </a:lnTo>
                <a:lnTo>
                  <a:pt x="2029364" y="2165860"/>
                </a:lnTo>
                <a:lnTo>
                  <a:pt x="2029921" y="2210032"/>
                </a:lnTo>
                <a:lnTo>
                  <a:pt x="2030168" y="2256180"/>
                </a:lnTo>
                <a:lnTo>
                  <a:pt x="2029108" y="2303986"/>
                </a:lnTo>
                <a:lnTo>
                  <a:pt x="2024738" y="2352529"/>
                </a:lnTo>
                <a:lnTo>
                  <a:pt x="2022016" y="2401400"/>
                </a:lnTo>
                <a:lnTo>
                  <a:pt x="2020806" y="2450417"/>
                </a:lnTo>
                <a:lnTo>
                  <a:pt x="2020268" y="2499498"/>
                </a:lnTo>
                <a:lnTo>
                  <a:pt x="2016909" y="2548608"/>
                </a:lnTo>
                <a:lnTo>
                  <a:pt x="2012687" y="2596561"/>
                </a:lnTo>
                <a:lnTo>
                  <a:pt x="2010810" y="2641270"/>
                </a:lnTo>
                <a:lnTo>
                  <a:pt x="2006856" y="2687657"/>
                </a:lnTo>
                <a:lnTo>
                  <a:pt x="2001200" y="2735569"/>
                </a:lnTo>
                <a:lnTo>
                  <a:pt x="1994786" y="2784160"/>
                </a:lnTo>
                <a:lnTo>
                  <a:pt x="1991156" y="2829932"/>
                </a:lnTo>
                <a:lnTo>
                  <a:pt x="1988373" y="2873672"/>
                </a:lnTo>
                <a:lnTo>
                  <a:pt x="1983236" y="2916509"/>
                </a:lnTo>
                <a:lnTo>
                  <a:pt x="1980174" y="2962063"/>
                </a:lnTo>
                <a:lnTo>
                  <a:pt x="1977643" y="3008436"/>
                </a:lnTo>
                <a:lnTo>
                  <a:pt x="1972618" y="3052443"/>
                </a:lnTo>
                <a:lnTo>
                  <a:pt x="1969605" y="3095398"/>
                </a:lnTo>
                <a:lnTo>
                  <a:pt x="1967096" y="3139056"/>
                </a:lnTo>
                <a:lnTo>
                  <a:pt x="1962082" y="3185755"/>
                </a:lnTo>
                <a:lnTo>
                  <a:pt x="1959073" y="3230687"/>
                </a:lnTo>
                <a:lnTo>
                  <a:pt x="1956566" y="3274054"/>
                </a:lnTo>
                <a:lnTo>
                  <a:pt x="1951552" y="3316724"/>
                </a:lnTo>
                <a:lnTo>
                  <a:pt x="1947742" y="3380209"/>
                </a:lnTo>
                <a:lnTo>
                  <a:pt x="1941024" y="3443473"/>
                </a:lnTo>
                <a:lnTo>
                  <a:pt x="1937214" y="3501082"/>
                </a:lnTo>
                <a:lnTo>
                  <a:pt x="1930496" y="3560785"/>
                </a:lnTo>
                <a:lnTo>
                  <a:pt x="1926686" y="3617339"/>
                </a:lnTo>
                <a:lnTo>
                  <a:pt x="1925556" y="3676730"/>
                </a:lnTo>
                <a:lnTo>
                  <a:pt x="1919633" y="3733192"/>
                </a:lnTo>
                <a:lnTo>
                  <a:pt x="1916057" y="3786966"/>
                </a:lnTo>
                <a:lnTo>
                  <a:pt x="1914998" y="3839944"/>
                </a:lnTo>
                <a:lnTo>
                  <a:pt x="1914685" y="3892686"/>
                </a:lnTo>
                <a:lnTo>
                  <a:pt x="1913408" y="3955674"/>
                </a:lnTo>
                <a:lnTo>
                  <a:pt x="1907325" y="4004835"/>
                </a:lnTo>
                <a:lnTo>
                  <a:pt x="1904676" y="4063961"/>
                </a:lnTo>
                <a:lnTo>
                  <a:pt x="1904153" y="4120701"/>
                </a:lnTo>
                <a:lnTo>
                  <a:pt x="1902879" y="4176968"/>
                </a:lnTo>
                <a:lnTo>
                  <a:pt x="1896796" y="4222612"/>
                </a:lnTo>
                <a:lnTo>
                  <a:pt x="1894473" y="4284099"/>
                </a:lnTo>
                <a:lnTo>
                  <a:pt x="1893785" y="4340402"/>
                </a:lnTo>
                <a:lnTo>
                  <a:pt x="1892411" y="4392960"/>
                </a:lnTo>
                <a:lnTo>
                  <a:pt x="1885179" y="4453233"/>
                </a:lnTo>
                <a:lnTo>
                  <a:pt x="1882780" y="4473684"/>
                </a:lnTo>
                <a:lnTo>
                  <a:pt x="1880503" y="4474224"/>
                </a:lnTo>
                <a:lnTo>
                  <a:pt x="1877815" y="4471075"/>
                </a:lnTo>
                <a:lnTo>
                  <a:pt x="1873500" y="4422823"/>
                </a:lnTo>
                <a:lnTo>
                  <a:pt x="1872753" y="4366948"/>
                </a:lnTo>
                <a:lnTo>
                  <a:pt x="1872532" y="4304768"/>
                </a:lnTo>
                <a:lnTo>
                  <a:pt x="1872480" y="4258741"/>
                </a:lnTo>
                <a:lnTo>
                  <a:pt x="1872450" y="4203557"/>
                </a:lnTo>
                <a:lnTo>
                  <a:pt x="1865205" y="4142989"/>
                </a:lnTo>
                <a:lnTo>
                  <a:pt x="1862561" y="4082845"/>
                </a:lnTo>
                <a:lnTo>
                  <a:pt x="1862039" y="4020575"/>
                </a:lnTo>
                <a:lnTo>
                  <a:pt x="1861948" y="3971812"/>
                </a:lnTo>
                <a:lnTo>
                  <a:pt x="1861921" y="3920319"/>
                </a:lnTo>
                <a:lnTo>
                  <a:pt x="1861913" y="3868018"/>
                </a:lnTo>
                <a:lnTo>
                  <a:pt x="1856322" y="3815476"/>
                </a:lnTo>
                <a:lnTo>
                  <a:pt x="1852845" y="3762864"/>
                </a:lnTo>
                <a:lnTo>
                  <a:pt x="1851815" y="3710230"/>
                </a:lnTo>
                <a:lnTo>
                  <a:pt x="1845921" y="3652001"/>
                </a:lnTo>
                <a:lnTo>
                  <a:pt x="1842354" y="3595883"/>
                </a:lnTo>
                <a:lnTo>
                  <a:pt x="1841298" y="3536622"/>
                </a:lnTo>
                <a:lnTo>
                  <a:pt x="1835395" y="3480199"/>
                </a:lnTo>
                <a:lnTo>
                  <a:pt x="1831826" y="3420847"/>
                </a:lnTo>
                <a:lnTo>
                  <a:pt x="1830769" y="3364396"/>
                </a:lnTo>
                <a:lnTo>
                  <a:pt x="1824867" y="3305036"/>
                </a:lnTo>
                <a:lnTo>
                  <a:pt x="1821298" y="3242995"/>
                </a:lnTo>
                <a:lnTo>
                  <a:pt x="1820241" y="3180158"/>
                </a:lnTo>
                <a:lnTo>
                  <a:pt x="1814338" y="3122676"/>
                </a:lnTo>
                <a:lnTo>
                  <a:pt x="1810770" y="3063010"/>
                </a:lnTo>
                <a:lnTo>
                  <a:pt x="1809712" y="3000877"/>
                </a:lnTo>
                <a:lnTo>
                  <a:pt x="1803810" y="2938014"/>
                </a:lnTo>
                <a:lnTo>
                  <a:pt x="1800242" y="2880523"/>
                </a:lnTo>
                <a:lnTo>
                  <a:pt x="1793595" y="2820855"/>
                </a:lnTo>
                <a:lnTo>
                  <a:pt x="1789806" y="2758722"/>
                </a:lnTo>
                <a:lnTo>
                  <a:pt x="1783094" y="2701448"/>
                </a:lnTo>
                <a:lnTo>
                  <a:pt x="1779285" y="2641844"/>
                </a:lnTo>
                <a:lnTo>
                  <a:pt x="1772568" y="2579730"/>
                </a:lnTo>
                <a:lnTo>
                  <a:pt x="1768757" y="2522461"/>
                </a:lnTo>
                <a:lnTo>
                  <a:pt x="1762039" y="2468448"/>
                </a:lnTo>
                <a:lnTo>
                  <a:pt x="1752640" y="2409810"/>
                </a:lnTo>
                <a:lnTo>
                  <a:pt x="1748035" y="2353571"/>
                </a:lnTo>
                <a:lnTo>
                  <a:pt x="1741082" y="2294274"/>
                </a:lnTo>
                <a:lnTo>
                  <a:pt x="1731612" y="2237841"/>
                </a:lnTo>
                <a:lnTo>
                  <a:pt x="1721398" y="2184074"/>
                </a:lnTo>
                <a:lnTo>
                  <a:pt x="1710962" y="2131099"/>
                </a:lnTo>
                <a:lnTo>
                  <a:pt x="1698125" y="2068032"/>
                </a:lnTo>
                <a:lnTo>
                  <a:pt x="1693668" y="2018857"/>
                </a:lnTo>
                <a:lnTo>
                  <a:pt x="1682275" y="1956607"/>
                </a:lnTo>
                <a:lnTo>
                  <a:pt x="1668759" y="1893921"/>
                </a:lnTo>
                <a:lnTo>
                  <a:pt x="1658321" y="1845086"/>
                </a:lnTo>
                <a:lnTo>
                  <a:pt x="1645483" y="1784588"/>
                </a:lnTo>
                <a:lnTo>
                  <a:pt x="1638615" y="1727578"/>
                </a:lnTo>
                <a:lnTo>
                  <a:pt x="1626340" y="1665667"/>
                </a:lnTo>
                <a:lnTo>
                  <a:pt x="1612650" y="1605518"/>
                </a:lnTo>
                <a:lnTo>
                  <a:pt x="1598680" y="1551696"/>
                </a:lnTo>
                <a:lnTo>
                  <a:pt x="1584656" y="1501334"/>
                </a:lnTo>
                <a:lnTo>
                  <a:pt x="1570621" y="1443985"/>
                </a:lnTo>
                <a:lnTo>
                  <a:pt x="1560093" y="1391108"/>
                </a:lnTo>
                <a:lnTo>
                  <a:pt x="1546055" y="1330662"/>
                </a:lnTo>
                <a:lnTo>
                  <a:pt x="1532017" y="1268939"/>
                </a:lnTo>
                <a:lnTo>
                  <a:pt x="1514469" y="1212106"/>
                </a:lnTo>
                <a:lnTo>
                  <a:pt x="1496922" y="1155402"/>
                </a:lnTo>
                <a:lnTo>
                  <a:pt x="1486393" y="1105560"/>
                </a:lnTo>
                <a:lnTo>
                  <a:pt x="1468846" y="1044318"/>
                </a:lnTo>
                <a:lnTo>
                  <a:pt x="1453638" y="985517"/>
                </a:lnTo>
                <a:lnTo>
                  <a:pt x="1432436" y="924509"/>
                </a:lnTo>
                <a:lnTo>
                  <a:pt x="1416637" y="862068"/>
                </a:lnTo>
                <a:lnTo>
                  <a:pt x="1398713" y="798867"/>
                </a:lnTo>
                <a:lnTo>
                  <a:pt x="1384629" y="744313"/>
                </a:lnTo>
                <a:lnTo>
                  <a:pt x="1370582" y="689647"/>
                </a:lnTo>
                <a:lnTo>
                  <a:pt x="1353033" y="633009"/>
                </a:lnTo>
                <a:lnTo>
                  <a:pt x="1346230" y="582003"/>
                </a:lnTo>
                <a:lnTo>
                  <a:pt x="1334835" y="529987"/>
                </a:lnTo>
                <a:lnTo>
                  <a:pt x="1321318" y="479981"/>
                </a:lnTo>
                <a:lnTo>
                  <a:pt x="1314619" y="426213"/>
                </a:lnTo>
                <a:lnTo>
                  <a:pt x="1308765" y="391545"/>
                </a:lnTo>
                <a:lnTo>
                  <a:pt x="1311131" y="369767"/>
                </a:lnTo>
                <a:lnTo>
                  <a:pt x="1313400" y="366065"/>
                </a:lnTo>
                <a:lnTo>
                  <a:pt x="1316082" y="367107"/>
                </a:lnTo>
                <a:lnTo>
                  <a:pt x="1334382" y="405174"/>
                </a:lnTo>
                <a:lnTo>
                  <a:pt x="1348156" y="457841"/>
                </a:lnTo>
                <a:lnTo>
                  <a:pt x="1363291" y="514473"/>
                </a:lnTo>
                <a:lnTo>
                  <a:pt x="1377546" y="569507"/>
                </a:lnTo>
                <a:lnTo>
                  <a:pt x="1391627" y="625438"/>
                </a:lnTo>
                <a:lnTo>
                  <a:pt x="1402162" y="673103"/>
                </a:lnTo>
                <a:lnTo>
                  <a:pt x="1412693" y="724271"/>
                </a:lnTo>
                <a:lnTo>
                  <a:pt x="1423222" y="776476"/>
                </a:lnTo>
                <a:lnTo>
                  <a:pt x="1433750" y="834578"/>
                </a:lnTo>
                <a:lnTo>
                  <a:pt x="1444279" y="896248"/>
                </a:lnTo>
                <a:lnTo>
                  <a:pt x="1451299" y="941130"/>
                </a:lnTo>
                <a:lnTo>
                  <a:pt x="1458317" y="988374"/>
                </a:lnTo>
                <a:lnTo>
                  <a:pt x="1465336" y="1036667"/>
                </a:lnTo>
                <a:lnTo>
                  <a:pt x="1472355" y="1085427"/>
                </a:lnTo>
                <a:lnTo>
                  <a:pt x="1479374" y="1134394"/>
                </a:lnTo>
                <a:lnTo>
                  <a:pt x="1486393" y="1183453"/>
                </a:lnTo>
                <a:lnTo>
                  <a:pt x="1490293" y="1232553"/>
                </a:lnTo>
                <a:lnTo>
                  <a:pt x="1493196" y="1282842"/>
                </a:lnTo>
                <a:lnTo>
                  <a:pt x="1498385" y="1336388"/>
                </a:lnTo>
                <a:lnTo>
                  <a:pt x="1504591" y="1388262"/>
                </a:lnTo>
                <a:lnTo>
                  <a:pt x="1511249" y="1439783"/>
                </a:lnTo>
                <a:lnTo>
                  <a:pt x="1518107" y="1493877"/>
                </a:lnTo>
                <a:lnTo>
                  <a:pt x="1521936" y="1545994"/>
                </a:lnTo>
                <a:lnTo>
                  <a:pt x="1524807" y="1597624"/>
                </a:lnTo>
                <a:lnTo>
                  <a:pt x="1529982" y="1651766"/>
                </a:lnTo>
                <a:lnTo>
                  <a:pt x="1533062" y="1707024"/>
                </a:lnTo>
                <a:lnTo>
                  <a:pt x="1535601" y="1762779"/>
                </a:lnTo>
                <a:lnTo>
                  <a:pt x="1540629" y="1818754"/>
                </a:lnTo>
                <a:lnTo>
                  <a:pt x="1543643" y="1874828"/>
                </a:lnTo>
                <a:lnTo>
                  <a:pt x="1546153" y="1929775"/>
                </a:lnTo>
                <a:lnTo>
                  <a:pt x="1551168" y="1981493"/>
                </a:lnTo>
                <a:lnTo>
                  <a:pt x="1554176" y="2034894"/>
                </a:lnTo>
                <a:lnTo>
                  <a:pt x="1556684" y="2088653"/>
                </a:lnTo>
                <a:lnTo>
                  <a:pt x="1561697" y="2139842"/>
                </a:lnTo>
                <a:lnTo>
                  <a:pt x="1564706" y="2189889"/>
                </a:lnTo>
                <a:lnTo>
                  <a:pt x="1567212" y="2239428"/>
                </a:lnTo>
                <a:lnTo>
                  <a:pt x="1572226" y="2288742"/>
                </a:lnTo>
                <a:lnTo>
                  <a:pt x="1575234" y="2337955"/>
                </a:lnTo>
                <a:lnTo>
                  <a:pt x="1577741" y="2387124"/>
                </a:lnTo>
                <a:lnTo>
                  <a:pt x="1582754" y="2436273"/>
                </a:lnTo>
                <a:lnTo>
                  <a:pt x="1585762" y="2485413"/>
                </a:lnTo>
                <a:lnTo>
                  <a:pt x="1588269" y="2534549"/>
                </a:lnTo>
                <a:lnTo>
                  <a:pt x="1593282" y="2583683"/>
                </a:lnTo>
                <a:lnTo>
                  <a:pt x="1596291" y="2632817"/>
                </a:lnTo>
                <a:lnTo>
                  <a:pt x="1598798" y="2681950"/>
                </a:lnTo>
                <a:lnTo>
                  <a:pt x="1603811" y="2731083"/>
                </a:lnTo>
                <a:lnTo>
                  <a:pt x="1606819" y="2777097"/>
                </a:lnTo>
                <a:lnTo>
                  <a:pt x="1608156" y="2822114"/>
                </a:lnTo>
                <a:lnTo>
                  <a:pt x="1608751" y="2869417"/>
                </a:lnTo>
                <a:lnTo>
                  <a:pt x="1609014" y="2914618"/>
                </a:lnTo>
                <a:lnTo>
                  <a:pt x="1610302" y="2958103"/>
                </a:lnTo>
                <a:lnTo>
                  <a:pt x="1614773" y="3000827"/>
                </a:lnTo>
                <a:lnTo>
                  <a:pt x="1617541" y="3043212"/>
                </a:lnTo>
                <a:lnTo>
                  <a:pt x="1619099" y="3103416"/>
                </a:lnTo>
                <a:lnTo>
                  <a:pt x="1622680" y="3161418"/>
                </a:lnTo>
                <a:lnTo>
                  <a:pt x="1628030" y="3219939"/>
                </a:lnTo>
                <a:lnTo>
                  <a:pt x="1629616" y="3274323"/>
                </a:lnTo>
                <a:lnTo>
                  <a:pt x="1633205" y="3327481"/>
                </a:lnTo>
                <a:lnTo>
                  <a:pt x="1638558" y="3380276"/>
                </a:lnTo>
                <a:lnTo>
                  <a:pt x="1640144" y="3432964"/>
                </a:lnTo>
                <a:lnTo>
                  <a:pt x="1643733" y="3485620"/>
                </a:lnTo>
                <a:lnTo>
                  <a:pt x="1649086" y="3535147"/>
                </a:lnTo>
                <a:lnTo>
                  <a:pt x="1650672" y="3582577"/>
                </a:lnTo>
                <a:lnTo>
                  <a:pt x="1656797" y="3645416"/>
                </a:lnTo>
                <a:lnTo>
                  <a:pt x="1662036" y="3705229"/>
                </a:lnTo>
                <a:lnTo>
                  <a:pt x="1668807" y="3762043"/>
                </a:lnTo>
                <a:lnTo>
                  <a:pt x="1671334" y="3823331"/>
                </a:lnTo>
                <a:lnTo>
                  <a:pt x="1673252" y="3884774"/>
                </a:lnTo>
                <a:lnTo>
                  <a:pt x="1680709" y="3941714"/>
                </a:lnTo>
                <a:lnTo>
                  <a:pt x="1689158" y="4001349"/>
                </a:lnTo>
                <a:lnTo>
                  <a:pt x="1692181" y="4055413"/>
                </a:lnTo>
                <a:lnTo>
                  <a:pt x="1696322" y="4116196"/>
                </a:lnTo>
                <a:lnTo>
                  <a:pt x="1702469" y="4173262"/>
                </a:lnTo>
                <a:lnTo>
                  <a:pt x="1703534" y="4221124"/>
                </a:lnTo>
                <a:lnTo>
                  <a:pt x="1703850" y="4272350"/>
                </a:lnTo>
                <a:lnTo>
                  <a:pt x="1703956" y="4333656"/>
                </a:lnTo>
                <a:lnTo>
                  <a:pt x="1707097" y="4387706"/>
                </a:lnTo>
                <a:lnTo>
                  <a:pt x="1709568" y="4399358"/>
                </a:lnTo>
                <a:lnTo>
                  <a:pt x="1707706" y="4408296"/>
                </a:lnTo>
                <a:lnTo>
                  <a:pt x="1702956" y="4415424"/>
                </a:lnTo>
                <a:lnTo>
                  <a:pt x="1696279" y="4421346"/>
                </a:lnTo>
                <a:lnTo>
                  <a:pt x="1688318" y="4421785"/>
                </a:lnTo>
                <a:lnTo>
                  <a:pt x="1670114" y="4412913"/>
                </a:lnTo>
                <a:lnTo>
                  <a:pt x="1645724" y="4382599"/>
                </a:lnTo>
                <a:lnTo>
                  <a:pt x="1620864" y="4319842"/>
                </a:lnTo>
                <a:lnTo>
                  <a:pt x="1605935" y="4258982"/>
                </a:lnTo>
                <a:lnTo>
                  <a:pt x="1598795" y="4216944"/>
                </a:lnTo>
                <a:lnTo>
                  <a:pt x="1588198" y="4156598"/>
                </a:lnTo>
                <a:lnTo>
                  <a:pt x="1580769" y="4105962"/>
                </a:lnTo>
                <a:lnTo>
                  <a:pt x="1575448" y="4057034"/>
                </a:lnTo>
                <a:lnTo>
                  <a:pt x="1569582" y="4009781"/>
                </a:lnTo>
                <a:lnTo>
                  <a:pt x="1564724" y="3958736"/>
                </a:lnTo>
                <a:lnTo>
                  <a:pt x="1558995" y="3906566"/>
                </a:lnTo>
                <a:lnTo>
                  <a:pt x="1554178" y="3854064"/>
                </a:lnTo>
                <a:lnTo>
                  <a:pt x="1548462" y="3798344"/>
                </a:lnTo>
                <a:lnTo>
                  <a:pt x="1543648" y="3737380"/>
                </a:lnTo>
                <a:lnTo>
                  <a:pt x="1537933" y="3674863"/>
                </a:lnTo>
                <a:lnTo>
                  <a:pt x="1533120" y="3611886"/>
                </a:lnTo>
                <a:lnTo>
                  <a:pt x="1527404" y="3548773"/>
                </a:lnTo>
                <a:lnTo>
                  <a:pt x="1522591" y="3488738"/>
                </a:lnTo>
                <a:lnTo>
                  <a:pt x="1516876" y="3427666"/>
                </a:lnTo>
                <a:lnTo>
                  <a:pt x="1514369" y="3382657"/>
                </a:lnTo>
                <a:lnTo>
                  <a:pt x="1509356" y="3339256"/>
                </a:lnTo>
                <a:lnTo>
                  <a:pt x="1506347" y="3296570"/>
                </a:lnTo>
                <a:lnTo>
                  <a:pt x="1504654" y="3233077"/>
                </a:lnTo>
                <a:lnTo>
                  <a:pt x="1504152" y="3169811"/>
                </a:lnTo>
                <a:lnTo>
                  <a:pt x="1500884" y="3106612"/>
                </a:lnTo>
                <a:lnTo>
                  <a:pt x="1495626" y="3043432"/>
                </a:lnTo>
                <a:lnTo>
                  <a:pt x="1494068" y="2980259"/>
                </a:lnTo>
                <a:lnTo>
                  <a:pt x="1490487" y="2917087"/>
                </a:lnTo>
                <a:lnTo>
                  <a:pt x="1485136" y="2853916"/>
                </a:lnTo>
                <a:lnTo>
                  <a:pt x="1483885" y="2810632"/>
                </a:lnTo>
                <a:lnTo>
                  <a:pt x="1483329" y="2764099"/>
                </a:lnTo>
                <a:lnTo>
                  <a:pt x="1483081" y="2719240"/>
                </a:lnTo>
                <a:lnTo>
                  <a:pt x="1481802" y="2674737"/>
                </a:lnTo>
                <a:lnTo>
                  <a:pt x="1477334" y="2627662"/>
                </a:lnTo>
                <a:lnTo>
                  <a:pt x="1474568" y="2579443"/>
                </a:lnTo>
                <a:lnTo>
                  <a:pt x="1473339" y="2531886"/>
                </a:lnTo>
                <a:lnTo>
                  <a:pt x="1472792" y="2487354"/>
                </a:lnTo>
                <a:lnTo>
                  <a:pt x="1469430" y="2441045"/>
                </a:lnTo>
                <a:lnTo>
                  <a:pt x="1465206" y="2393167"/>
                </a:lnTo>
                <a:lnTo>
                  <a:pt x="1463329" y="2344592"/>
                </a:lnTo>
                <a:lnTo>
                  <a:pt x="1459375" y="2298827"/>
                </a:lnTo>
                <a:lnTo>
                  <a:pt x="1454888" y="2253920"/>
                </a:lnTo>
                <a:lnTo>
                  <a:pt x="1452894" y="2206665"/>
                </a:lnTo>
                <a:lnTo>
                  <a:pt x="1446182" y="2145201"/>
                </a:lnTo>
                <a:lnTo>
                  <a:pt x="1440055" y="2101804"/>
                </a:lnTo>
                <a:lnTo>
                  <a:pt x="1434603" y="2056390"/>
                </a:lnTo>
                <a:lnTo>
                  <a:pt x="1432180" y="2012809"/>
                </a:lnTo>
                <a:lnTo>
                  <a:pt x="1427983" y="1970043"/>
                </a:lnTo>
                <a:lnTo>
                  <a:pt x="1423389" y="1927640"/>
                </a:lnTo>
                <a:lnTo>
                  <a:pt x="1419632" y="1864306"/>
                </a:lnTo>
                <a:lnTo>
                  <a:pt x="1414607" y="1822153"/>
                </a:lnTo>
                <a:lnTo>
                  <a:pt x="1411594" y="1776903"/>
                </a:lnTo>
                <a:lnTo>
                  <a:pt x="1409086" y="1730665"/>
                </a:lnTo>
                <a:lnTo>
                  <a:pt x="1404071" y="1686719"/>
                </a:lnTo>
                <a:lnTo>
                  <a:pt x="1401063" y="1640671"/>
                </a:lnTo>
                <a:lnTo>
                  <a:pt x="1398556" y="1594078"/>
                </a:lnTo>
                <a:lnTo>
                  <a:pt x="1393542" y="1549974"/>
                </a:lnTo>
                <a:lnTo>
                  <a:pt x="1387414" y="1506976"/>
                </a:lnTo>
                <a:lnTo>
                  <a:pt x="1381961" y="1464469"/>
                </a:lnTo>
                <a:lnTo>
                  <a:pt x="1377722" y="1401076"/>
                </a:lnTo>
                <a:lnTo>
                  <a:pt x="1369576" y="1337840"/>
                </a:lnTo>
                <a:lnTo>
                  <a:pt x="1359754" y="1275819"/>
                </a:lnTo>
                <a:lnTo>
                  <a:pt x="1350605" y="1218708"/>
                </a:lnTo>
                <a:lnTo>
                  <a:pt x="1346204" y="1159022"/>
                </a:lnTo>
                <a:lnTo>
                  <a:pt x="1339181" y="1103773"/>
                </a:lnTo>
                <a:lnTo>
                  <a:pt x="1335410" y="1050358"/>
                </a:lnTo>
                <a:lnTo>
                  <a:pt x="1328574" y="997487"/>
                </a:lnTo>
                <a:lnTo>
                  <a:pt x="1324858" y="944777"/>
                </a:lnTo>
                <a:lnTo>
                  <a:pt x="1318038" y="892114"/>
                </a:lnTo>
                <a:lnTo>
                  <a:pt x="1314328" y="839466"/>
                </a:lnTo>
                <a:lnTo>
                  <a:pt x="1306340" y="786821"/>
                </a:lnTo>
                <a:lnTo>
                  <a:pt x="1296563" y="735348"/>
                </a:lnTo>
                <a:lnTo>
                  <a:pt x="1285899" y="672322"/>
                </a:lnTo>
                <a:lnTo>
                  <a:pt x="1277857" y="609482"/>
                </a:lnTo>
                <a:lnTo>
                  <a:pt x="1266173" y="552009"/>
                </a:lnTo>
                <a:lnTo>
                  <a:pt x="1262652" y="495596"/>
                </a:lnTo>
                <a:lnTo>
                  <a:pt x="1258923" y="444079"/>
                </a:lnTo>
                <a:lnTo>
                  <a:pt x="1254664" y="401304"/>
                </a:lnTo>
                <a:lnTo>
                  <a:pt x="1251096" y="341271"/>
                </a:lnTo>
                <a:lnTo>
                  <a:pt x="1240004" y="278408"/>
                </a:lnTo>
                <a:lnTo>
                  <a:pt x="1233105" y="226088"/>
                </a:lnTo>
                <a:lnTo>
                  <a:pt x="1225185" y="172077"/>
                </a:lnTo>
                <a:lnTo>
                  <a:pt x="1205825" y="110653"/>
                </a:lnTo>
                <a:lnTo>
                  <a:pt x="1180412" y="56338"/>
                </a:lnTo>
                <a:lnTo>
                  <a:pt x="1159816" y="28229"/>
                </a:lnTo>
                <a:lnTo>
                  <a:pt x="1151692" y="26069"/>
                </a:lnTo>
                <a:lnTo>
                  <a:pt x="1142766" y="28139"/>
                </a:lnTo>
                <a:lnTo>
                  <a:pt x="1133306" y="33028"/>
                </a:lnTo>
                <a:lnTo>
                  <a:pt x="1127000" y="40967"/>
                </a:lnTo>
                <a:lnTo>
                  <a:pt x="1119992" y="62266"/>
                </a:lnTo>
                <a:lnTo>
                  <a:pt x="1116664" y="124813"/>
                </a:lnTo>
                <a:lnTo>
                  <a:pt x="1121950" y="186688"/>
                </a:lnTo>
                <a:lnTo>
                  <a:pt x="1125206" y="236217"/>
                </a:lnTo>
                <a:lnTo>
                  <a:pt x="1133075" y="294874"/>
                </a:lnTo>
                <a:lnTo>
                  <a:pt x="1140564" y="357110"/>
                </a:lnTo>
                <a:lnTo>
                  <a:pt x="1144370" y="408375"/>
                </a:lnTo>
                <a:lnTo>
                  <a:pt x="1146825" y="469694"/>
                </a:lnTo>
                <a:lnTo>
                  <a:pt x="1154243" y="529986"/>
                </a:lnTo>
                <a:lnTo>
                  <a:pt x="1158951" y="580610"/>
                </a:lnTo>
                <a:lnTo>
                  <a:pt x="1164635" y="629535"/>
                </a:lnTo>
                <a:lnTo>
                  <a:pt x="1169439" y="676787"/>
                </a:lnTo>
                <a:lnTo>
                  <a:pt x="1175152" y="727832"/>
                </a:lnTo>
                <a:lnTo>
                  <a:pt x="1179964" y="780001"/>
                </a:lnTo>
                <a:lnTo>
                  <a:pt x="1188799" y="832503"/>
                </a:lnTo>
                <a:lnTo>
                  <a:pt x="1195706" y="885104"/>
                </a:lnTo>
                <a:lnTo>
                  <a:pt x="1200872" y="937734"/>
                </a:lnTo>
                <a:lnTo>
                  <a:pt x="1206692" y="987254"/>
                </a:lnTo>
                <a:lnTo>
                  <a:pt x="1211536" y="1034681"/>
                </a:lnTo>
                <a:lnTo>
                  <a:pt x="1217261" y="1085779"/>
                </a:lnTo>
                <a:lnTo>
                  <a:pt x="1222077" y="1134844"/>
                </a:lnTo>
                <a:lnTo>
                  <a:pt x="1227793" y="1182137"/>
                </a:lnTo>
                <a:lnTo>
                  <a:pt x="1229724" y="1244930"/>
                </a:lnTo>
                <a:lnTo>
                  <a:pt x="1230059" y="1293784"/>
                </a:lnTo>
                <a:lnTo>
                  <a:pt x="1235747" y="1345304"/>
                </a:lnTo>
                <a:lnTo>
                  <a:pt x="1239253" y="1397614"/>
                </a:lnTo>
                <a:lnTo>
                  <a:pt x="1240291" y="1450158"/>
                </a:lnTo>
                <a:lnTo>
                  <a:pt x="1241812" y="1513079"/>
                </a:lnTo>
                <a:lnTo>
                  <a:pt x="1247938" y="1562228"/>
                </a:lnTo>
                <a:lnTo>
                  <a:pt x="1250601" y="1624470"/>
                </a:lnTo>
                <a:lnTo>
                  <a:pt x="1251127" y="1687154"/>
                </a:lnTo>
                <a:lnTo>
                  <a:pt x="1258467" y="1745766"/>
                </a:lnTo>
                <a:lnTo>
                  <a:pt x="1261972" y="1794170"/>
                </a:lnTo>
                <a:lnTo>
                  <a:pt x="1269925" y="1856159"/>
                </a:lnTo>
                <a:lnTo>
                  <a:pt x="1271842" y="1918793"/>
                </a:lnTo>
                <a:lnTo>
                  <a:pt x="1272174" y="1967619"/>
                </a:lnTo>
                <a:lnTo>
                  <a:pt x="1279522" y="2029284"/>
                </a:lnTo>
                <a:lnTo>
                  <a:pt x="1281859" y="2078216"/>
                </a:lnTo>
                <a:lnTo>
                  <a:pt x="1285768" y="2140384"/>
                </a:lnTo>
                <a:lnTo>
                  <a:pt x="1291869" y="2203054"/>
                </a:lnTo>
                <a:lnTo>
                  <a:pt x="1294244" y="2260493"/>
                </a:lnTo>
                <a:lnTo>
                  <a:pt x="1301646" y="2320019"/>
                </a:lnTo>
                <a:lnTo>
                  <a:pt x="1303454" y="2382167"/>
                </a:lnTo>
                <a:lnTo>
                  <a:pt x="1303768" y="2430909"/>
                </a:lnTo>
                <a:lnTo>
                  <a:pt x="1303860" y="2482396"/>
                </a:lnTo>
                <a:lnTo>
                  <a:pt x="1303888" y="2534695"/>
                </a:lnTo>
                <a:lnTo>
                  <a:pt x="1303896" y="2587236"/>
                </a:lnTo>
                <a:lnTo>
                  <a:pt x="1303899" y="2650157"/>
                </a:lnTo>
                <a:lnTo>
                  <a:pt x="1303899" y="2699306"/>
                </a:lnTo>
                <a:lnTo>
                  <a:pt x="1303899" y="2761548"/>
                </a:lnTo>
                <a:lnTo>
                  <a:pt x="1303899" y="2824232"/>
                </a:lnTo>
                <a:lnTo>
                  <a:pt x="1296664" y="2882844"/>
                </a:lnTo>
                <a:lnTo>
                  <a:pt x="1294346" y="2931247"/>
                </a:lnTo>
                <a:lnTo>
                  <a:pt x="1293564" y="2990117"/>
                </a:lnTo>
                <a:lnTo>
                  <a:pt x="1293409" y="3046806"/>
                </a:lnTo>
                <a:lnTo>
                  <a:pt x="1300614" y="3103064"/>
                </a:lnTo>
                <a:lnTo>
                  <a:pt x="1302926" y="3148706"/>
                </a:lnTo>
                <a:lnTo>
                  <a:pt x="1303611" y="3209023"/>
                </a:lnTo>
                <a:lnTo>
                  <a:pt x="1303814" y="3258090"/>
                </a:lnTo>
                <a:lnTo>
                  <a:pt x="1303874" y="3305774"/>
                </a:lnTo>
                <a:lnTo>
                  <a:pt x="1303892" y="3366695"/>
                </a:lnTo>
                <a:lnTo>
                  <a:pt x="1302727" y="3419452"/>
                </a:lnTo>
                <a:lnTo>
                  <a:pt x="1296663" y="3481876"/>
                </a:lnTo>
                <a:lnTo>
                  <a:pt x="1294346" y="3535077"/>
                </a:lnTo>
                <a:lnTo>
                  <a:pt x="1293660" y="3597634"/>
                </a:lnTo>
                <a:lnTo>
                  <a:pt x="1293457" y="3649705"/>
                </a:lnTo>
                <a:lnTo>
                  <a:pt x="1293396" y="3706207"/>
                </a:lnTo>
                <a:lnTo>
                  <a:pt x="1292209" y="3755964"/>
                </a:lnTo>
                <a:lnTo>
                  <a:pt x="1286138" y="3814120"/>
                </a:lnTo>
                <a:lnTo>
                  <a:pt x="1283819" y="3875806"/>
                </a:lnTo>
                <a:lnTo>
                  <a:pt x="1283132" y="3938537"/>
                </a:lnTo>
                <a:lnTo>
                  <a:pt x="1281758" y="4000407"/>
                </a:lnTo>
                <a:lnTo>
                  <a:pt x="1275633" y="4056304"/>
                </a:lnTo>
                <a:lnTo>
                  <a:pt x="1273297" y="4111080"/>
                </a:lnTo>
                <a:lnTo>
                  <a:pt x="1271435" y="4170074"/>
                </a:lnTo>
                <a:lnTo>
                  <a:pt x="1263994" y="4223949"/>
                </a:lnTo>
                <a:lnTo>
                  <a:pt x="1251000" y="4281548"/>
                </a:lnTo>
                <a:lnTo>
                  <a:pt x="1242757" y="4332656"/>
                </a:lnTo>
                <a:lnTo>
                  <a:pt x="1231554" y="4379407"/>
                </a:lnTo>
                <a:lnTo>
                  <a:pt x="1208024" y="4419317"/>
                </a:lnTo>
                <a:lnTo>
                  <a:pt x="1201378" y="4427451"/>
                </a:lnTo>
                <a:lnTo>
                  <a:pt x="1194608" y="4430534"/>
                </a:lnTo>
                <a:lnTo>
                  <a:pt x="1187755" y="4430250"/>
                </a:lnTo>
                <a:lnTo>
                  <a:pt x="1173901" y="4423694"/>
                </a:lnTo>
                <a:lnTo>
                  <a:pt x="1159944" y="4412982"/>
                </a:lnTo>
                <a:lnTo>
                  <a:pt x="1144523" y="4388208"/>
                </a:lnTo>
                <a:lnTo>
                  <a:pt x="1128831" y="4338821"/>
                </a:lnTo>
                <a:lnTo>
                  <a:pt x="1119186" y="4290845"/>
                </a:lnTo>
                <a:lnTo>
                  <a:pt x="1114639" y="4238415"/>
                </a:lnTo>
                <a:lnTo>
                  <a:pt x="1107572" y="4181287"/>
                </a:lnTo>
                <a:lnTo>
                  <a:pt x="1104959" y="4130175"/>
                </a:lnTo>
                <a:lnTo>
                  <a:pt x="1104347" y="4087557"/>
                </a:lnTo>
                <a:lnTo>
                  <a:pt x="1104076" y="4041319"/>
                </a:lnTo>
                <a:lnTo>
                  <a:pt x="1103922" y="3978608"/>
                </a:lnTo>
                <a:lnTo>
                  <a:pt x="1103871" y="3915498"/>
                </a:lnTo>
                <a:lnTo>
                  <a:pt x="1103861" y="3857971"/>
                </a:lnTo>
                <a:lnTo>
                  <a:pt x="1103858" y="3801547"/>
                </a:lnTo>
                <a:lnTo>
                  <a:pt x="1103858" y="3745342"/>
                </a:lnTo>
                <a:lnTo>
                  <a:pt x="1102688" y="3689179"/>
                </a:lnTo>
                <a:lnTo>
                  <a:pt x="1095525" y="3633025"/>
                </a:lnTo>
                <a:lnTo>
                  <a:pt x="1093763" y="3571283"/>
                </a:lnTo>
                <a:lnTo>
                  <a:pt x="1093415" y="3509998"/>
                </a:lnTo>
                <a:lnTo>
                  <a:pt x="1093355" y="3461132"/>
                </a:lnTo>
                <a:lnTo>
                  <a:pt x="1093334" y="3398986"/>
                </a:lnTo>
                <a:lnTo>
                  <a:pt x="1093330" y="3336321"/>
                </a:lnTo>
                <a:lnTo>
                  <a:pt x="1093330" y="3287489"/>
                </a:lnTo>
                <a:lnTo>
                  <a:pt x="1093329" y="3225823"/>
                </a:lnTo>
                <a:lnTo>
                  <a:pt x="1093329" y="3176890"/>
                </a:lnTo>
                <a:lnTo>
                  <a:pt x="1093329" y="3114722"/>
                </a:lnTo>
                <a:lnTo>
                  <a:pt x="1093329" y="3052052"/>
                </a:lnTo>
                <a:lnTo>
                  <a:pt x="1093329" y="3003220"/>
                </a:lnTo>
                <a:lnTo>
                  <a:pt x="1100565" y="2941553"/>
                </a:lnTo>
                <a:lnTo>
                  <a:pt x="1102883" y="2891451"/>
                </a:lnTo>
                <a:lnTo>
                  <a:pt x="1102399" y="2840731"/>
                </a:lnTo>
                <a:lnTo>
                  <a:pt x="1098587" y="2777958"/>
                </a:lnTo>
                <a:lnTo>
                  <a:pt x="1102817" y="2715169"/>
                </a:lnTo>
                <a:lnTo>
                  <a:pt x="1103550" y="2666316"/>
                </a:lnTo>
                <a:lnTo>
                  <a:pt x="1103767" y="2614797"/>
                </a:lnTo>
                <a:lnTo>
                  <a:pt x="1103831" y="2562487"/>
                </a:lnTo>
                <a:lnTo>
                  <a:pt x="1096617" y="2499645"/>
                </a:lnTo>
                <a:lnTo>
                  <a:pt x="1094303" y="2449340"/>
                </a:lnTo>
                <a:lnTo>
                  <a:pt x="1093618" y="2397389"/>
                </a:lnTo>
                <a:lnTo>
                  <a:pt x="1093415" y="2344952"/>
                </a:lnTo>
                <a:lnTo>
                  <a:pt x="1093355" y="2293540"/>
                </a:lnTo>
                <a:lnTo>
                  <a:pt x="1093334" y="2230534"/>
                </a:lnTo>
                <a:lnTo>
                  <a:pt x="1090211" y="2179440"/>
                </a:lnTo>
                <a:lnTo>
                  <a:pt x="1084996" y="2127256"/>
                </a:lnTo>
                <a:lnTo>
                  <a:pt x="1083451" y="2077869"/>
                </a:lnTo>
                <a:lnTo>
                  <a:pt x="1082993" y="2030481"/>
                </a:lnTo>
                <a:lnTo>
                  <a:pt x="1079738" y="1979395"/>
                </a:lnTo>
                <a:lnTo>
                  <a:pt x="1074485" y="1930333"/>
                </a:lnTo>
                <a:lnTo>
                  <a:pt x="1072928" y="1883041"/>
                </a:lnTo>
                <a:lnTo>
                  <a:pt x="1072402" y="1820248"/>
                </a:lnTo>
                <a:lnTo>
                  <a:pt x="1066722" y="1771395"/>
                </a:lnTo>
                <a:lnTo>
                  <a:pt x="1063219" y="1719875"/>
                </a:lnTo>
                <a:lnTo>
                  <a:pt x="1054800" y="1657300"/>
                </a:lnTo>
                <a:lnTo>
                  <a:pt x="1052278" y="1608210"/>
                </a:lnTo>
                <a:lnTo>
                  <a:pt x="1048306" y="1545989"/>
                </a:lnTo>
                <a:lnTo>
                  <a:pt x="1042192" y="1483308"/>
                </a:lnTo>
                <a:lnTo>
                  <a:pt x="1039814" y="1424697"/>
                </a:lnTo>
                <a:lnTo>
                  <a:pt x="1033540" y="1376294"/>
                </a:lnTo>
                <a:lnTo>
                  <a:pt x="1027707" y="1317424"/>
                </a:lnTo>
                <a:lnTo>
                  <a:pt x="1021226" y="1260735"/>
                </a:lnTo>
                <a:lnTo>
                  <a:pt x="1018775" y="1204477"/>
                </a:lnTo>
                <a:lnTo>
                  <a:pt x="1011359" y="1148304"/>
                </a:lnTo>
                <a:lnTo>
                  <a:pt x="1003958" y="1092148"/>
                </a:lnTo>
                <a:lnTo>
                  <a:pt x="999637" y="1035995"/>
                </a:lnTo>
                <a:lnTo>
                  <a:pt x="995664" y="979843"/>
                </a:lnTo>
                <a:lnTo>
                  <a:pt x="990302" y="928371"/>
                </a:lnTo>
                <a:lnTo>
                  <a:pt x="985594" y="870615"/>
                </a:lnTo>
                <a:lnTo>
                  <a:pt x="976790" y="814508"/>
                </a:lnTo>
                <a:lnTo>
                  <a:pt x="969892" y="755380"/>
                </a:lnTo>
                <a:lnTo>
                  <a:pt x="961972" y="699069"/>
                </a:lnTo>
                <a:lnTo>
                  <a:pt x="958093" y="648256"/>
                </a:lnTo>
                <a:lnTo>
                  <a:pt x="956943" y="588747"/>
                </a:lnTo>
                <a:lnTo>
                  <a:pt x="949319" y="527463"/>
                </a:lnTo>
                <a:lnTo>
                  <a:pt x="945765" y="474968"/>
                </a:lnTo>
                <a:lnTo>
                  <a:pt x="937796" y="414651"/>
                </a:lnTo>
                <a:lnTo>
                  <a:pt x="930286" y="352954"/>
                </a:lnTo>
                <a:lnTo>
                  <a:pt x="918707" y="291330"/>
                </a:lnTo>
                <a:lnTo>
                  <a:pt x="912087" y="232885"/>
                </a:lnTo>
                <a:lnTo>
                  <a:pt x="905450" y="170690"/>
                </a:lnTo>
                <a:lnTo>
                  <a:pt x="895734" y="111655"/>
                </a:lnTo>
                <a:lnTo>
                  <a:pt x="879110" y="54083"/>
                </a:lnTo>
                <a:lnTo>
                  <a:pt x="863091" y="21971"/>
                </a:lnTo>
                <a:lnTo>
                  <a:pt x="847112" y="7030"/>
                </a:lnTo>
                <a:lnTo>
                  <a:pt x="837938" y="1408"/>
                </a:lnTo>
                <a:lnTo>
                  <a:pt x="828312" y="0"/>
                </a:lnTo>
                <a:lnTo>
                  <a:pt x="808258" y="4674"/>
                </a:lnTo>
                <a:lnTo>
                  <a:pt x="782826" y="20460"/>
                </a:lnTo>
                <a:lnTo>
                  <a:pt x="770884" y="36384"/>
                </a:lnTo>
                <a:lnTo>
                  <a:pt x="753686" y="80793"/>
                </a:lnTo>
                <a:lnTo>
                  <a:pt x="746259" y="141861"/>
                </a:lnTo>
                <a:lnTo>
                  <a:pt x="737860" y="203316"/>
                </a:lnTo>
                <a:lnTo>
                  <a:pt x="735854" y="265845"/>
                </a:lnTo>
                <a:lnTo>
                  <a:pt x="735507" y="314653"/>
                </a:lnTo>
                <a:lnTo>
                  <a:pt x="736559" y="373972"/>
                </a:lnTo>
                <a:lnTo>
                  <a:pt x="740580" y="423817"/>
                </a:lnTo>
                <a:lnTo>
                  <a:pt x="736391" y="478377"/>
                </a:lnTo>
                <a:lnTo>
                  <a:pt x="735564" y="541450"/>
                </a:lnTo>
                <a:lnTo>
                  <a:pt x="735401" y="603302"/>
                </a:lnTo>
                <a:lnTo>
                  <a:pt x="735372" y="654196"/>
                </a:lnTo>
                <a:lnTo>
                  <a:pt x="735364" y="709440"/>
                </a:lnTo>
                <a:lnTo>
                  <a:pt x="738481" y="770262"/>
                </a:lnTo>
                <a:lnTo>
                  <a:pt x="743694" y="829618"/>
                </a:lnTo>
                <a:lnTo>
                  <a:pt x="745239" y="890488"/>
                </a:lnTo>
                <a:lnTo>
                  <a:pt x="748816" y="947909"/>
                </a:lnTo>
                <a:lnTo>
                  <a:pt x="754165" y="996507"/>
                </a:lnTo>
                <a:lnTo>
                  <a:pt x="755750" y="1055361"/>
                </a:lnTo>
                <a:lnTo>
                  <a:pt x="756220" y="1111013"/>
                </a:lnTo>
                <a:lnTo>
                  <a:pt x="761968" y="1166150"/>
                </a:lnTo>
                <a:lnTo>
                  <a:pt x="765471" y="1216759"/>
                </a:lnTo>
                <a:lnTo>
                  <a:pt x="766509" y="1265030"/>
                </a:lnTo>
                <a:lnTo>
                  <a:pt x="772406" y="1325736"/>
                </a:lnTo>
                <a:lnTo>
                  <a:pt x="775973" y="1378817"/>
                </a:lnTo>
                <a:lnTo>
                  <a:pt x="777030" y="1440949"/>
                </a:lnTo>
                <a:lnTo>
                  <a:pt x="782932" y="1494453"/>
                </a:lnTo>
                <a:lnTo>
                  <a:pt x="788171" y="1554454"/>
                </a:lnTo>
                <a:lnTo>
                  <a:pt x="796139" y="1611366"/>
                </a:lnTo>
                <a:lnTo>
                  <a:pt x="798059" y="1667668"/>
                </a:lnTo>
                <a:lnTo>
                  <a:pt x="799608" y="1723850"/>
                </a:lnTo>
                <a:lnTo>
                  <a:pt x="806846" y="1783127"/>
                </a:lnTo>
                <a:lnTo>
                  <a:pt x="808623" y="1845226"/>
                </a:lnTo>
                <a:lnTo>
                  <a:pt x="810144" y="1902552"/>
                </a:lnTo>
                <a:lnTo>
                  <a:pt x="817376" y="1958936"/>
                </a:lnTo>
                <a:lnTo>
                  <a:pt x="819151" y="2015134"/>
                </a:lnTo>
                <a:lnTo>
                  <a:pt x="819502" y="2071295"/>
                </a:lnTo>
                <a:lnTo>
                  <a:pt x="822691" y="2127449"/>
                </a:lnTo>
                <a:lnTo>
                  <a:pt x="828650" y="2183601"/>
                </a:lnTo>
                <a:lnTo>
                  <a:pt x="829828" y="2240923"/>
                </a:lnTo>
                <a:lnTo>
                  <a:pt x="830060" y="2304239"/>
                </a:lnTo>
                <a:lnTo>
                  <a:pt x="830100" y="2351017"/>
                </a:lnTo>
                <a:lnTo>
                  <a:pt x="830114" y="2413636"/>
                </a:lnTo>
                <a:lnTo>
                  <a:pt x="830116" y="2462460"/>
                </a:lnTo>
                <a:lnTo>
                  <a:pt x="837353" y="2522954"/>
                </a:lnTo>
                <a:lnTo>
                  <a:pt x="839995" y="2583083"/>
                </a:lnTo>
                <a:lnTo>
                  <a:pt x="840453" y="2633679"/>
                </a:lnTo>
                <a:lnTo>
                  <a:pt x="840589" y="2682596"/>
                </a:lnTo>
                <a:lnTo>
                  <a:pt x="840629" y="2729844"/>
                </a:lnTo>
                <a:lnTo>
                  <a:pt x="840642" y="2792623"/>
                </a:lnTo>
                <a:lnTo>
                  <a:pt x="840645" y="2841474"/>
                </a:lnTo>
                <a:lnTo>
                  <a:pt x="840645" y="2903147"/>
                </a:lnTo>
                <a:lnTo>
                  <a:pt x="840645" y="2952081"/>
                </a:lnTo>
                <a:lnTo>
                  <a:pt x="840645" y="3011130"/>
                </a:lnTo>
                <a:lnTo>
                  <a:pt x="840645" y="3073444"/>
                </a:lnTo>
                <a:lnTo>
                  <a:pt x="840645" y="3133672"/>
                </a:lnTo>
                <a:lnTo>
                  <a:pt x="840645" y="3193749"/>
                </a:lnTo>
                <a:lnTo>
                  <a:pt x="840645" y="3256005"/>
                </a:lnTo>
                <a:lnTo>
                  <a:pt x="833410" y="3314533"/>
                </a:lnTo>
                <a:lnTo>
                  <a:pt x="831093" y="3362922"/>
                </a:lnTo>
                <a:lnTo>
                  <a:pt x="830310" y="3421787"/>
                </a:lnTo>
                <a:lnTo>
                  <a:pt x="830155" y="3478475"/>
                </a:lnTo>
                <a:lnTo>
                  <a:pt x="830124" y="3534732"/>
                </a:lnTo>
                <a:lnTo>
                  <a:pt x="826999" y="3590905"/>
                </a:lnTo>
                <a:lnTo>
                  <a:pt x="821784" y="3642381"/>
                </a:lnTo>
                <a:lnTo>
                  <a:pt x="820239" y="3700138"/>
                </a:lnTo>
                <a:lnTo>
                  <a:pt x="819717" y="3761575"/>
                </a:lnTo>
                <a:lnTo>
                  <a:pt x="814037" y="3821372"/>
                </a:lnTo>
                <a:lnTo>
                  <a:pt x="810535" y="3874185"/>
                </a:lnTo>
                <a:lnTo>
                  <a:pt x="803908" y="3936236"/>
                </a:lnTo>
                <a:lnTo>
                  <a:pt x="800921" y="3979525"/>
                </a:lnTo>
                <a:lnTo>
                  <a:pt x="798424" y="4022161"/>
                </a:lnTo>
                <a:lnTo>
                  <a:pt x="791610" y="4085626"/>
                </a:lnTo>
                <a:lnTo>
                  <a:pt x="787902" y="4145375"/>
                </a:lnTo>
                <a:lnTo>
                  <a:pt x="776761" y="4208142"/>
                </a:lnTo>
                <a:lnTo>
                  <a:pt x="766735" y="4263564"/>
                </a:lnTo>
                <a:lnTo>
                  <a:pt x="756355" y="4317030"/>
                </a:lnTo>
                <a:lnTo>
                  <a:pt x="745870" y="4366797"/>
                </a:lnTo>
                <a:lnTo>
                  <a:pt x="731847" y="4419946"/>
                </a:lnTo>
                <a:lnTo>
                  <a:pt x="725999" y="4429040"/>
                </a:lnTo>
                <a:lnTo>
                  <a:pt x="710143" y="4442264"/>
                </a:lnTo>
                <a:lnTo>
                  <a:pt x="702171" y="4443919"/>
                </a:lnTo>
                <a:lnTo>
                  <a:pt x="694517" y="4442682"/>
                </a:lnTo>
                <a:lnTo>
                  <a:pt x="687074" y="4439518"/>
                </a:lnTo>
                <a:lnTo>
                  <a:pt x="675685" y="4426644"/>
                </a:lnTo>
                <a:lnTo>
                  <a:pt x="655103" y="4377346"/>
                </a:lnTo>
                <a:lnTo>
                  <a:pt x="643814" y="4315358"/>
                </a:lnTo>
                <a:lnTo>
                  <a:pt x="638436" y="4261017"/>
                </a:lnTo>
                <a:lnTo>
                  <a:pt x="632553" y="4200462"/>
                </a:lnTo>
                <a:lnTo>
                  <a:pt x="630809" y="4144305"/>
                </a:lnTo>
                <a:lnTo>
                  <a:pt x="630220" y="4083408"/>
                </a:lnTo>
                <a:lnTo>
                  <a:pt x="630118" y="4023705"/>
                </a:lnTo>
                <a:lnTo>
                  <a:pt x="630088" y="3970920"/>
                </a:lnTo>
                <a:lnTo>
                  <a:pt x="630078" y="3907653"/>
                </a:lnTo>
                <a:lnTo>
                  <a:pt x="630076" y="3846717"/>
                </a:lnTo>
                <a:lnTo>
                  <a:pt x="630075" y="3797466"/>
                </a:lnTo>
                <a:lnTo>
                  <a:pt x="630075" y="3738903"/>
                </a:lnTo>
                <a:lnTo>
                  <a:pt x="630075" y="3682275"/>
                </a:lnTo>
                <a:lnTo>
                  <a:pt x="630075" y="3623311"/>
                </a:lnTo>
                <a:lnTo>
                  <a:pt x="630075" y="3570745"/>
                </a:lnTo>
                <a:lnTo>
                  <a:pt x="636141" y="3511061"/>
                </a:lnTo>
                <a:lnTo>
                  <a:pt x="631620" y="3454212"/>
                </a:lnTo>
                <a:lnTo>
                  <a:pt x="630533" y="3402618"/>
                </a:lnTo>
                <a:lnTo>
                  <a:pt x="630211" y="3344827"/>
                </a:lnTo>
                <a:lnTo>
                  <a:pt x="630102" y="3283379"/>
                </a:lnTo>
                <a:lnTo>
                  <a:pt x="630080" y="3222671"/>
                </a:lnTo>
                <a:lnTo>
                  <a:pt x="630077" y="3162178"/>
                </a:lnTo>
                <a:lnTo>
                  <a:pt x="631245" y="3113059"/>
                </a:lnTo>
                <a:lnTo>
                  <a:pt x="638409" y="3054540"/>
                </a:lnTo>
                <a:lnTo>
                  <a:pt x="639954" y="3002657"/>
                </a:lnTo>
                <a:lnTo>
                  <a:pt x="640412" y="2944781"/>
                </a:lnTo>
                <a:lnTo>
                  <a:pt x="640566" y="2883303"/>
                </a:lnTo>
                <a:lnTo>
                  <a:pt x="640593" y="2823499"/>
                </a:lnTo>
                <a:lnTo>
                  <a:pt x="640601" y="2770684"/>
                </a:lnTo>
                <a:lnTo>
                  <a:pt x="646192" y="2725399"/>
                </a:lnTo>
                <a:lnTo>
                  <a:pt x="645817" y="2684103"/>
                </a:lnTo>
                <a:lnTo>
                  <a:pt x="642149" y="2620717"/>
                </a:lnTo>
                <a:lnTo>
                  <a:pt x="646498" y="2557377"/>
                </a:lnTo>
                <a:lnTo>
                  <a:pt x="650217" y="2499806"/>
                </a:lnTo>
                <a:lnTo>
                  <a:pt x="650952" y="2443374"/>
                </a:lnTo>
                <a:lnTo>
                  <a:pt x="651097" y="2387166"/>
                </a:lnTo>
                <a:lnTo>
                  <a:pt x="651126" y="2329833"/>
                </a:lnTo>
                <a:lnTo>
                  <a:pt x="651131" y="2266516"/>
                </a:lnTo>
                <a:lnTo>
                  <a:pt x="656722" y="2208602"/>
                </a:lnTo>
                <a:lnTo>
                  <a:pt x="660686" y="2152102"/>
                </a:lnTo>
                <a:lnTo>
                  <a:pt x="661469" y="2092761"/>
                </a:lnTo>
                <a:lnTo>
                  <a:pt x="661623" y="2030650"/>
                </a:lnTo>
                <a:lnTo>
                  <a:pt x="661654" y="1972151"/>
                </a:lnTo>
                <a:lnTo>
                  <a:pt x="661659" y="1923768"/>
                </a:lnTo>
                <a:lnTo>
                  <a:pt x="661661" y="1861785"/>
                </a:lnTo>
                <a:lnTo>
                  <a:pt x="661661" y="1799152"/>
                </a:lnTo>
                <a:lnTo>
                  <a:pt x="661661" y="1750326"/>
                </a:lnTo>
                <a:lnTo>
                  <a:pt x="660491" y="1689831"/>
                </a:lnTo>
                <a:lnTo>
                  <a:pt x="656447" y="1632821"/>
                </a:lnTo>
                <a:lnTo>
                  <a:pt x="660631" y="1570910"/>
                </a:lnTo>
                <a:lnTo>
                  <a:pt x="660288" y="1509592"/>
                </a:lnTo>
                <a:lnTo>
                  <a:pt x="654365" y="1460719"/>
                </a:lnTo>
                <a:lnTo>
                  <a:pt x="648651" y="1401691"/>
                </a:lnTo>
                <a:lnTo>
                  <a:pt x="642194" y="1339382"/>
                </a:lnTo>
                <a:lnTo>
                  <a:pt x="640918" y="1277984"/>
                </a:lnTo>
                <a:lnTo>
                  <a:pt x="640697" y="1225589"/>
                </a:lnTo>
                <a:lnTo>
                  <a:pt x="639462" y="1162751"/>
                </a:lnTo>
                <a:lnTo>
                  <a:pt x="634546" y="1112937"/>
                </a:lnTo>
                <a:lnTo>
                  <a:pt x="639061" y="1054183"/>
                </a:lnTo>
                <a:lnTo>
                  <a:pt x="637027" y="1002260"/>
                </a:lnTo>
                <a:lnTo>
                  <a:pt x="633165" y="959390"/>
                </a:lnTo>
                <a:lnTo>
                  <a:pt x="630991" y="898134"/>
                </a:lnTo>
                <a:lnTo>
                  <a:pt x="630347" y="846968"/>
                </a:lnTo>
                <a:lnTo>
                  <a:pt x="630156" y="790734"/>
                </a:lnTo>
                <a:lnTo>
                  <a:pt x="630099" y="741057"/>
                </a:lnTo>
                <a:lnTo>
                  <a:pt x="630082" y="684094"/>
                </a:lnTo>
                <a:lnTo>
                  <a:pt x="630077" y="629651"/>
                </a:lnTo>
                <a:lnTo>
                  <a:pt x="630076" y="576475"/>
                </a:lnTo>
                <a:lnTo>
                  <a:pt x="630075" y="523675"/>
                </a:lnTo>
                <a:lnTo>
                  <a:pt x="630075" y="470985"/>
                </a:lnTo>
                <a:lnTo>
                  <a:pt x="628905" y="419499"/>
                </a:lnTo>
                <a:lnTo>
                  <a:pt x="621742" y="356468"/>
                </a:lnTo>
                <a:lnTo>
                  <a:pt x="614391" y="293628"/>
                </a:lnTo>
                <a:lnTo>
                  <a:pt x="601674" y="237324"/>
                </a:lnTo>
                <a:lnTo>
                  <a:pt x="584778" y="191194"/>
                </a:lnTo>
                <a:lnTo>
                  <a:pt x="578820" y="180336"/>
                </a:lnTo>
                <a:lnTo>
                  <a:pt x="562842" y="165152"/>
                </a:lnTo>
                <a:lnTo>
                  <a:pt x="553668" y="159465"/>
                </a:lnTo>
                <a:lnTo>
                  <a:pt x="545212" y="158014"/>
                </a:lnTo>
                <a:lnTo>
                  <a:pt x="537235" y="159386"/>
                </a:lnTo>
                <a:lnTo>
                  <a:pt x="529577" y="162640"/>
                </a:lnTo>
                <a:lnTo>
                  <a:pt x="507621" y="183988"/>
                </a:lnTo>
                <a:lnTo>
                  <a:pt x="487647" y="246689"/>
                </a:lnTo>
                <a:lnTo>
                  <a:pt x="477260" y="297929"/>
                </a:lnTo>
                <a:lnTo>
                  <a:pt x="473158" y="357757"/>
                </a:lnTo>
                <a:lnTo>
                  <a:pt x="466758" y="414635"/>
                </a:lnTo>
                <a:lnTo>
                  <a:pt x="463142" y="462464"/>
                </a:lnTo>
                <a:lnTo>
                  <a:pt x="467660" y="513680"/>
                </a:lnTo>
                <a:lnTo>
                  <a:pt x="470818" y="565900"/>
                </a:lnTo>
                <a:lnTo>
                  <a:pt x="471754" y="624007"/>
                </a:lnTo>
                <a:lnTo>
                  <a:pt x="472032" y="680088"/>
                </a:lnTo>
                <a:lnTo>
                  <a:pt x="477703" y="739338"/>
                </a:lnTo>
                <a:lnTo>
                  <a:pt x="481203" y="801348"/>
                </a:lnTo>
                <a:lnTo>
                  <a:pt x="482240" y="864175"/>
                </a:lnTo>
                <a:lnTo>
                  <a:pt x="482483" y="909328"/>
                </a:lnTo>
                <a:lnTo>
                  <a:pt x="483760" y="955522"/>
                </a:lnTo>
                <a:lnTo>
                  <a:pt x="488227" y="999449"/>
                </a:lnTo>
                <a:lnTo>
                  <a:pt x="487873" y="1045489"/>
                </a:lnTo>
                <a:lnTo>
                  <a:pt x="484987" y="1094417"/>
                </a:lnTo>
                <a:lnTo>
                  <a:pt x="483703" y="1147358"/>
                </a:lnTo>
                <a:lnTo>
                  <a:pt x="486252" y="1198964"/>
                </a:lnTo>
                <a:lnTo>
                  <a:pt x="490115" y="1250366"/>
                </a:lnTo>
                <a:lnTo>
                  <a:pt x="491832" y="1304406"/>
                </a:lnTo>
                <a:lnTo>
                  <a:pt x="492595" y="1356500"/>
                </a:lnTo>
                <a:lnTo>
                  <a:pt x="494103" y="1408119"/>
                </a:lnTo>
                <a:lnTo>
                  <a:pt x="498674" y="1462256"/>
                </a:lnTo>
                <a:lnTo>
                  <a:pt x="501485" y="1514393"/>
                </a:lnTo>
                <a:lnTo>
                  <a:pt x="502734" y="1566031"/>
                </a:lnTo>
                <a:lnTo>
                  <a:pt x="503289" y="1620177"/>
                </a:lnTo>
                <a:lnTo>
                  <a:pt x="503536" y="1675437"/>
                </a:lnTo>
                <a:lnTo>
                  <a:pt x="503646" y="1730023"/>
                </a:lnTo>
                <a:lnTo>
                  <a:pt x="503694" y="1781580"/>
                </a:lnTo>
                <a:lnTo>
                  <a:pt x="503716" y="1834909"/>
                </a:lnTo>
                <a:lnTo>
                  <a:pt x="503726" y="1888637"/>
                </a:lnTo>
                <a:lnTo>
                  <a:pt x="503730" y="1939812"/>
                </a:lnTo>
                <a:lnTo>
                  <a:pt x="503732" y="1992972"/>
                </a:lnTo>
                <a:lnTo>
                  <a:pt x="503733" y="2046625"/>
                </a:lnTo>
                <a:lnTo>
                  <a:pt x="503733" y="2097767"/>
                </a:lnTo>
                <a:lnTo>
                  <a:pt x="500614" y="2147792"/>
                </a:lnTo>
                <a:lnTo>
                  <a:pt x="496498" y="2198492"/>
                </a:lnTo>
                <a:lnTo>
                  <a:pt x="494669" y="2252221"/>
                </a:lnTo>
                <a:lnTo>
                  <a:pt x="493855" y="2307295"/>
                </a:lnTo>
                <a:lnTo>
                  <a:pt x="493494" y="2362969"/>
                </a:lnTo>
                <a:lnTo>
                  <a:pt x="493333" y="2418908"/>
                </a:lnTo>
                <a:lnTo>
                  <a:pt x="490143" y="2471846"/>
                </a:lnTo>
                <a:lnTo>
                  <a:pt x="485995" y="2523840"/>
                </a:lnTo>
                <a:lnTo>
                  <a:pt x="484151" y="2578144"/>
                </a:lnTo>
                <a:lnTo>
                  <a:pt x="480212" y="2630355"/>
                </a:lnTo>
                <a:lnTo>
                  <a:pt x="475732" y="2680856"/>
                </a:lnTo>
                <a:lnTo>
                  <a:pt x="473741" y="2730597"/>
                </a:lnTo>
                <a:lnTo>
                  <a:pt x="469737" y="2780000"/>
                </a:lnTo>
                <a:lnTo>
                  <a:pt x="465227" y="2828083"/>
                </a:lnTo>
                <a:lnTo>
                  <a:pt x="463223" y="2872850"/>
                </a:lnTo>
                <a:lnTo>
                  <a:pt x="459213" y="2919263"/>
                </a:lnTo>
                <a:lnTo>
                  <a:pt x="454700" y="2966017"/>
                </a:lnTo>
                <a:lnTo>
                  <a:pt x="452695" y="3010193"/>
                </a:lnTo>
                <a:lnTo>
                  <a:pt x="448685" y="3056343"/>
                </a:lnTo>
                <a:lnTo>
                  <a:pt x="444172" y="3102981"/>
                </a:lnTo>
                <a:lnTo>
                  <a:pt x="442167" y="3147105"/>
                </a:lnTo>
                <a:lnTo>
                  <a:pt x="438156" y="3190113"/>
                </a:lnTo>
                <a:lnTo>
                  <a:pt x="432474" y="3232624"/>
                </a:lnTo>
                <a:lnTo>
                  <a:pt x="426049" y="3274915"/>
                </a:lnTo>
                <a:lnTo>
                  <a:pt x="419294" y="3320227"/>
                </a:lnTo>
                <a:lnTo>
                  <a:pt x="413563" y="3366492"/>
                </a:lnTo>
                <a:lnTo>
                  <a:pt x="411015" y="3410450"/>
                </a:lnTo>
                <a:lnTo>
                  <a:pt x="403992" y="3469071"/>
                </a:lnTo>
                <a:lnTo>
                  <a:pt x="400091" y="3529074"/>
                </a:lnTo>
                <a:lnTo>
                  <a:pt x="393346" y="3585717"/>
                </a:lnTo>
                <a:lnTo>
                  <a:pt x="389528" y="3639545"/>
                </a:lnTo>
                <a:lnTo>
                  <a:pt x="387068" y="3702899"/>
                </a:lnTo>
                <a:lnTo>
                  <a:pt x="380779" y="3752124"/>
                </a:lnTo>
                <a:lnTo>
                  <a:pt x="374941" y="3808152"/>
                </a:lnTo>
                <a:lnTo>
                  <a:pt x="368459" y="3858951"/>
                </a:lnTo>
                <a:lnTo>
                  <a:pt x="358773" y="3916384"/>
                </a:lnTo>
                <a:lnTo>
                  <a:pt x="348998" y="3970447"/>
                </a:lnTo>
                <a:lnTo>
                  <a:pt x="337523" y="4018311"/>
                </a:lnTo>
                <a:lnTo>
                  <a:pt x="319517" y="4073815"/>
                </a:lnTo>
                <a:lnTo>
                  <a:pt x="314221" y="4096278"/>
                </a:lnTo>
              </a:path>
            </a:pathLst>
          </a:custGeom>
          <a:ln w="2667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389554" y="294797"/>
            <a:ext cx="9499707" cy="652768"/>
            <a:chOff x="389554" y="294797"/>
            <a:chExt cx="9499707" cy="652768"/>
          </a:xfrm>
        </p:grpSpPr>
        <p:sp>
          <p:nvSpPr>
            <p:cNvPr id="2" name="Freeform 1"/>
            <p:cNvSpPr/>
            <p:nvPr/>
          </p:nvSpPr>
          <p:spPr>
            <a:xfrm>
              <a:off x="579067" y="31585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6403" y="55141"/>
                  </a:lnTo>
                  <a:lnTo>
                    <a:pt x="1897" y="103556"/>
                  </a:lnTo>
                  <a:lnTo>
                    <a:pt x="6151" y="154946"/>
                  </a:lnTo>
                  <a:lnTo>
                    <a:pt x="9231" y="207217"/>
                  </a:lnTo>
                  <a:lnTo>
                    <a:pt x="10144" y="25975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305326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0"/>
                  </a:moveTo>
                  <a:lnTo>
                    <a:pt x="298510" y="11453"/>
                  </a:lnTo>
                  <a:lnTo>
                    <a:pt x="239379" y="19160"/>
                  </a:lnTo>
                  <a:lnTo>
                    <a:pt x="191160" y="26084"/>
                  </a:lnTo>
                  <a:lnTo>
                    <a:pt x="139828" y="35545"/>
                  </a:lnTo>
                  <a:lnTo>
                    <a:pt x="78486" y="49222"/>
                  </a:lnTo>
                  <a:lnTo>
                    <a:pt x="27548" y="6318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2725" y="642238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25128" y="7236"/>
                  </a:lnTo>
                  <a:lnTo>
                    <a:pt x="172025" y="12997"/>
                  </a:lnTo>
                  <a:lnTo>
                    <a:pt x="109048" y="28401"/>
                  </a:lnTo>
                  <a:lnTo>
                    <a:pt x="47549" y="4007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0617" y="343831"/>
              <a:ext cx="145363" cy="329993"/>
            </a:xfrm>
            <a:custGeom>
              <a:avLst/>
              <a:gdLst/>
              <a:ahLst/>
              <a:cxnLst/>
              <a:rect l="0" t="0" r="0" b="0"/>
              <a:pathLst>
                <a:path w="145363" h="329993">
                  <a:moveTo>
                    <a:pt x="40077" y="329992"/>
                  </a:moveTo>
                  <a:lnTo>
                    <a:pt x="31744" y="292514"/>
                  </a:lnTo>
                  <a:lnTo>
                    <a:pt x="24393" y="241091"/>
                  </a:lnTo>
                  <a:lnTo>
                    <a:pt x="11676" y="187043"/>
                  </a:lnTo>
                  <a:lnTo>
                    <a:pt x="0" y="124948"/>
                  </a:lnTo>
                  <a:lnTo>
                    <a:pt x="705" y="63929"/>
                  </a:lnTo>
                  <a:lnTo>
                    <a:pt x="9320" y="38606"/>
                  </a:lnTo>
                  <a:lnTo>
                    <a:pt x="24068" y="21893"/>
                  </a:lnTo>
                  <a:lnTo>
                    <a:pt x="62131" y="1631"/>
                  </a:lnTo>
                  <a:lnTo>
                    <a:pt x="82634" y="0"/>
                  </a:lnTo>
                  <a:lnTo>
                    <a:pt x="102275" y="4345"/>
                  </a:lnTo>
                  <a:lnTo>
                    <a:pt x="145362" y="24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84352" y="526424"/>
              <a:ext cx="147400" cy="8335"/>
            </a:xfrm>
            <a:custGeom>
              <a:avLst/>
              <a:gdLst/>
              <a:ahLst/>
              <a:cxnLst/>
              <a:rect l="0" t="0" r="0" b="0"/>
              <a:pathLst>
                <a:path w="147400" h="8335">
                  <a:moveTo>
                    <a:pt x="147399" y="0"/>
                  </a:moveTo>
                  <a:lnTo>
                    <a:pt x="109921" y="8334"/>
                  </a:lnTo>
                  <a:lnTo>
                    <a:pt x="75073" y="6759"/>
                  </a:lnTo>
                  <a:lnTo>
                    <a:pt x="11674" y="5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505367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9498" y="55088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47606" y="473782"/>
              <a:ext cx="157928" cy="305327"/>
            </a:xfrm>
            <a:custGeom>
              <a:avLst/>
              <a:gdLst/>
              <a:ahLst/>
              <a:cxnLst/>
              <a:rect l="0" t="0" r="0" b="0"/>
              <a:pathLst>
                <a:path w="157928" h="305327">
                  <a:moveTo>
                    <a:pt x="157927" y="0"/>
                  </a:moveTo>
                  <a:lnTo>
                    <a:pt x="142286" y="17981"/>
                  </a:lnTo>
                  <a:lnTo>
                    <a:pt x="117494" y="69741"/>
                  </a:lnTo>
                  <a:lnTo>
                    <a:pt x="90886" y="123437"/>
                  </a:lnTo>
                  <a:lnTo>
                    <a:pt x="63099" y="179104"/>
                  </a:lnTo>
                  <a:lnTo>
                    <a:pt x="35081" y="235160"/>
                  </a:lnTo>
                  <a:lnTo>
                    <a:pt x="6237" y="28763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83431" y="541892"/>
              <a:ext cx="116860" cy="112232"/>
            </a:xfrm>
            <a:custGeom>
              <a:avLst/>
              <a:gdLst/>
              <a:ahLst/>
              <a:cxnLst/>
              <a:rect l="0" t="0" r="0" b="0"/>
              <a:pathLst>
                <a:path w="116860" h="112232">
                  <a:moveTo>
                    <a:pt x="116859" y="5589"/>
                  </a:moveTo>
                  <a:lnTo>
                    <a:pt x="100091" y="0"/>
                  </a:lnTo>
                  <a:lnTo>
                    <a:pt x="82500" y="376"/>
                  </a:lnTo>
                  <a:lnTo>
                    <a:pt x="42611" y="10149"/>
                  </a:lnTo>
                  <a:lnTo>
                    <a:pt x="34605" y="15648"/>
                  </a:lnTo>
                  <a:lnTo>
                    <a:pt x="3659" y="53967"/>
                  </a:lnTo>
                  <a:lnTo>
                    <a:pt x="448" y="63578"/>
                  </a:lnTo>
                  <a:lnTo>
                    <a:pt x="0" y="86734"/>
                  </a:lnTo>
                  <a:lnTo>
                    <a:pt x="3858" y="95951"/>
                  </a:lnTo>
                  <a:lnTo>
                    <a:pt x="17503" y="109311"/>
                  </a:lnTo>
                  <a:lnTo>
                    <a:pt x="26055" y="112172"/>
                  </a:lnTo>
                  <a:lnTo>
                    <a:pt x="44916" y="112231"/>
                  </a:lnTo>
                  <a:lnTo>
                    <a:pt x="75265" y="105687"/>
                  </a:lnTo>
                  <a:lnTo>
                    <a:pt x="83281" y="100397"/>
                  </a:lnTo>
                  <a:lnTo>
                    <a:pt x="95306" y="85161"/>
                  </a:lnTo>
                  <a:lnTo>
                    <a:pt x="98311" y="63571"/>
                  </a:lnTo>
                  <a:lnTo>
                    <a:pt x="93426" y="31348"/>
                  </a:lnTo>
                  <a:lnTo>
                    <a:pt x="8527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15281" y="515896"/>
              <a:ext cx="140499" cy="161024"/>
            </a:xfrm>
            <a:custGeom>
              <a:avLst/>
              <a:gdLst/>
              <a:ahLst/>
              <a:cxnLst/>
              <a:rect l="0" t="0" r="0" b="0"/>
              <a:pathLst>
                <a:path w="140499" h="161024">
                  <a:moveTo>
                    <a:pt x="6066" y="31585"/>
                  </a:moveTo>
                  <a:lnTo>
                    <a:pt x="2946" y="74277"/>
                  </a:lnTo>
                  <a:lnTo>
                    <a:pt x="0" y="95013"/>
                  </a:lnTo>
                  <a:lnTo>
                    <a:pt x="2590" y="115927"/>
                  </a:lnTo>
                  <a:lnTo>
                    <a:pt x="10760" y="133802"/>
                  </a:lnTo>
                  <a:lnTo>
                    <a:pt x="16214" y="141843"/>
                  </a:lnTo>
                  <a:lnTo>
                    <a:pt x="31633" y="153899"/>
                  </a:lnTo>
                  <a:lnTo>
                    <a:pt x="40658" y="158751"/>
                  </a:lnTo>
                  <a:lnTo>
                    <a:pt x="60045" y="161023"/>
                  </a:lnTo>
                  <a:lnTo>
                    <a:pt x="80359" y="156964"/>
                  </a:lnTo>
                  <a:lnTo>
                    <a:pt x="101086" y="147360"/>
                  </a:lnTo>
                  <a:lnTo>
                    <a:pt x="115757" y="132174"/>
                  </a:lnTo>
                  <a:lnTo>
                    <a:pt x="134708" y="93829"/>
                  </a:lnTo>
                  <a:lnTo>
                    <a:pt x="140498" y="57307"/>
                  </a:lnTo>
                  <a:lnTo>
                    <a:pt x="1324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79316" y="494839"/>
              <a:ext cx="136871" cy="159572"/>
            </a:xfrm>
            <a:custGeom>
              <a:avLst/>
              <a:gdLst/>
              <a:ahLst/>
              <a:cxnLst/>
              <a:rect l="0" t="0" r="0" b="0"/>
              <a:pathLst>
                <a:path w="136871" h="159572">
                  <a:moveTo>
                    <a:pt x="0" y="63171"/>
                  </a:moveTo>
                  <a:lnTo>
                    <a:pt x="16767" y="68760"/>
                  </a:lnTo>
                  <a:lnTo>
                    <a:pt x="31238" y="80863"/>
                  </a:lnTo>
                  <a:lnTo>
                    <a:pt x="44299" y="99110"/>
                  </a:lnTo>
                  <a:lnTo>
                    <a:pt x="67426" y="159571"/>
                  </a:lnTo>
                  <a:lnTo>
                    <a:pt x="52069" y="101132"/>
                  </a:lnTo>
                  <a:lnTo>
                    <a:pt x="47708" y="76533"/>
                  </a:lnTo>
                  <a:lnTo>
                    <a:pt x="49669" y="53902"/>
                  </a:lnTo>
                  <a:lnTo>
                    <a:pt x="54170" y="45293"/>
                  </a:lnTo>
                  <a:lnTo>
                    <a:pt x="68529" y="32608"/>
                  </a:lnTo>
                  <a:lnTo>
                    <a:pt x="113399" y="1112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70464" y="523147"/>
              <a:ext cx="114179" cy="143009"/>
            </a:xfrm>
            <a:custGeom>
              <a:avLst/>
              <a:gdLst/>
              <a:ahLst/>
              <a:cxnLst/>
              <a:rect l="0" t="0" r="0" b="0"/>
              <a:pathLst>
                <a:path w="114179" h="143009">
                  <a:moveTo>
                    <a:pt x="29950" y="66448"/>
                  </a:moveTo>
                  <a:lnTo>
                    <a:pt x="72642" y="63329"/>
                  </a:lnTo>
                  <a:lnTo>
                    <a:pt x="82978" y="60859"/>
                  </a:lnTo>
                  <a:lnTo>
                    <a:pt x="100701" y="48756"/>
                  </a:lnTo>
                  <a:lnTo>
                    <a:pt x="108703" y="40616"/>
                  </a:lnTo>
                  <a:lnTo>
                    <a:pt x="111698" y="32849"/>
                  </a:lnTo>
                  <a:lnTo>
                    <a:pt x="111355" y="25331"/>
                  </a:lnTo>
                  <a:lnTo>
                    <a:pt x="108786" y="17980"/>
                  </a:lnTo>
                  <a:lnTo>
                    <a:pt x="96574" y="6692"/>
                  </a:lnTo>
                  <a:lnTo>
                    <a:pt x="88404" y="2045"/>
                  </a:lnTo>
                  <a:lnTo>
                    <a:pt x="63728" y="0"/>
                  </a:lnTo>
                  <a:lnTo>
                    <a:pt x="48960" y="1092"/>
                  </a:lnTo>
                  <a:lnTo>
                    <a:pt x="26311" y="11665"/>
                  </a:lnTo>
                  <a:lnTo>
                    <a:pt x="16995" y="19398"/>
                  </a:lnTo>
                  <a:lnTo>
                    <a:pt x="6645" y="40468"/>
                  </a:lnTo>
                  <a:lnTo>
                    <a:pt x="0" y="92122"/>
                  </a:lnTo>
                  <a:lnTo>
                    <a:pt x="5331" y="113344"/>
                  </a:lnTo>
                  <a:lnTo>
                    <a:pt x="10028" y="122278"/>
                  </a:lnTo>
                  <a:lnTo>
                    <a:pt x="24605" y="135325"/>
                  </a:lnTo>
                  <a:lnTo>
                    <a:pt x="33406" y="140442"/>
                  </a:lnTo>
                  <a:lnTo>
                    <a:pt x="52543" y="143008"/>
                  </a:lnTo>
                  <a:lnTo>
                    <a:pt x="114178" y="129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51496" y="537873"/>
              <a:ext cx="92888" cy="317142"/>
            </a:xfrm>
            <a:custGeom>
              <a:avLst/>
              <a:gdLst/>
              <a:ahLst/>
              <a:cxnLst/>
              <a:rect l="0" t="0" r="0" b="0"/>
              <a:pathLst>
                <a:path w="92888" h="317142">
                  <a:moveTo>
                    <a:pt x="6846" y="83308"/>
                  </a:moveTo>
                  <a:lnTo>
                    <a:pt x="6846" y="145786"/>
                  </a:lnTo>
                  <a:lnTo>
                    <a:pt x="12435" y="196905"/>
                  </a:lnTo>
                  <a:lnTo>
                    <a:pt x="17568" y="249203"/>
                  </a:lnTo>
                  <a:lnTo>
                    <a:pt x="28634" y="301474"/>
                  </a:lnTo>
                  <a:lnTo>
                    <a:pt x="32907" y="317141"/>
                  </a:lnTo>
                  <a:lnTo>
                    <a:pt x="32409" y="316406"/>
                  </a:lnTo>
                  <a:lnTo>
                    <a:pt x="16845" y="259649"/>
                  </a:lnTo>
                  <a:lnTo>
                    <a:pt x="8821" y="200029"/>
                  </a:lnTo>
                  <a:lnTo>
                    <a:pt x="0" y="147568"/>
                  </a:lnTo>
                  <a:lnTo>
                    <a:pt x="164" y="90239"/>
                  </a:lnTo>
                  <a:lnTo>
                    <a:pt x="5526" y="28525"/>
                  </a:lnTo>
                  <a:lnTo>
                    <a:pt x="9475" y="17540"/>
                  </a:lnTo>
                  <a:lnTo>
                    <a:pt x="23222" y="2215"/>
                  </a:lnTo>
                  <a:lnTo>
                    <a:pt x="31801" y="0"/>
                  </a:lnTo>
                  <a:lnTo>
                    <a:pt x="50692" y="3778"/>
                  </a:lnTo>
                  <a:lnTo>
                    <a:pt x="75469" y="19059"/>
                  </a:lnTo>
                  <a:lnTo>
                    <a:pt x="87258" y="34866"/>
                  </a:lnTo>
                  <a:lnTo>
                    <a:pt x="92039" y="43994"/>
                  </a:lnTo>
                  <a:lnTo>
                    <a:pt x="92887" y="53589"/>
                  </a:lnTo>
                  <a:lnTo>
                    <a:pt x="87590" y="73609"/>
                  </a:lnTo>
                  <a:lnTo>
                    <a:pt x="74317" y="87966"/>
                  </a:lnTo>
                  <a:lnTo>
                    <a:pt x="65865" y="93432"/>
                  </a:lnTo>
                  <a:lnTo>
                    <a:pt x="6846" y="104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97407" y="294797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4" y="0"/>
                  </a:moveTo>
                  <a:lnTo>
                    <a:pt x="0" y="52051"/>
                  </a:lnTo>
                  <a:lnTo>
                    <a:pt x="3828" y="111538"/>
                  </a:lnTo>
                  <a:lnTo>
                    <a:pt x="7444" y="165489"/>
                  </a:lnTo>
                  <a:lnTo>
                    <a:pt x="8158" y="227445"/>
                  </a:lnTo>
                  <a:lnTo>
                    <a:pt x="11401" y="279911"/>
                  </a:lnTo>
                  <a:lnTo>
                    <a:pt x="16651" y="321973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55654" y="531682"/>
              <a:ext cx="150129" cy="131355"/>
            </a:xfrm>
            <a:custGeom>
              <a:avLst/>
              <a:gdLst/>
              <a:ahLst/>
              <a:cxnLst/>
              <a:rect l="0" t="0" r="0" b="0"/>
              <a:pathLst>
                <a:path w="150129" h="131355">
                  <a:moveTo>
                    <a:pt x="65900" y="47385"/>
                  </a:moveTo>
                  <a:lnTo>
                    <a:pt x="77079" y="36206"/>
                  </a:lnTo>
                  <a:lnTo>
                    <a:pt x="79202" y="29404"/>
                  </a:lnTo>
                  <a:lnTo>
                    <a:pt x="78441" y="12487"/>
                  </a:lnTo>
                  <a:lnTo>
                    <a:pt x="73091" y="6572"/>
                  </a:lnTo>
                  <a:lnTo>
                    <a:pt x="54668" y="0"/>
                  </a:lnTo>
                  <a:lnTo>
                    <a:pt x="45544" y="587"/>
                  </a:lnTo>
                  <a:lnTo>
                    <a:pt x="29167" y="7479"/>
                  </a:lnTo>
                  <a:lnTo>
                    <a:pt x="17209" y="24579"/>
                  </a:lnTo>
                  <a:lnTo>
                    <a:pt x="0" y="68096"/>
                  </a:lnTo>
                  <a:lnTo>
                    <a:pt x="101" y="105514"/>
                  </a:lnTo>
                  <a:lnTo>
                    <a:pt x="4487" y="115384"/>
                  </a:lnTo>
                  <a:lnTo>
                    <a:pt x="18718" y="129469"/>
                  </a:lnTo>
                  <a:lnTo>
                    <a:pt x="26257" y="131354"/>
                  </a:lnTo>
                  <a:lnTo>
                    <a:pt x="33622" y="130270"/>
                  </a:lnTo>
                  <a:lnTo>
                    <a:pt x="40872" y="127208"/>
                  </a:lnTo>
                  <a:lnTo>
                    <a:pt x="52047" y="111328"/>
                  </a:lnTo>
                  <a:lnTo>
                    <a:pt x="68753" y="68594"/>
                  </a:lnTo>
                  <a:lnTo>
                    <a:pt x="72481" y="66204"/>
                  </a:lnTo>
                  <a:lnTo>
                    <a:pt x="76137" y="69290"/>
                  </a:lnTo>
                  <a:lnTo>
                    <a:pt x="95998" y="96685"/>
                  </a:lnTo>
                  <a:lnTo>
                    <a:pt x="115632" y="117624"/>
                  </a:lnTo>
                  <a:lnTo>
                    <a:pt x="122452" y="121117"/>
                  </a:lnTo>
                  <a:lnTo>
                    <a:pt x="150128" y="121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19179" y="536953"/>
              <a:ext cx="102417" cy="136871"/>
            </a:xfrm>
            <a:custGeom>
              <a:avLst/>
              <a:gdLst/>
              <a:ahLst/>
              <a:cxnLst/>
              <a:rect l="0" t="0" r="0" b="0"/>
              <a:pathLst>
                <a:path w="102417" h="136871">
                  <a:moveTo>
                    <a:pt x="102416" y="0"/>
                  </a:moveTo>
                  <a:lnTo>
                    <a:pt x="59725" y="3119"/>
                  </a:lnTo>
                  <a:lnTo>
                    <a:pt x="40159" y="9575"/>
                  </a:lnTo>
                  <a:lnTo>
                    <a:pt x="23664" y="20243"/>
                  </a:lnTo>
                  <a:lnTo>
                    <a:pt x="11653" y="35903"/>
                  </a:lnTo>
                  <a:lnTo>
                    <a:pt x="3586" y="55731"/>
                  </a:lnTo>
                  <a:lnTo>
                    <a:pt x="0" y="80141"/>
                  </a:lnTo>
                  <a:lnTo>
                    <a:pt x="4646" y="100349"/>
                  </a:lnTo>
                  <a:lnTo>
                    <a:pt x="26692" y="132386"/>
                  </a:lnTo>
                  <a:lnTo>
                    <a:pt x="35556" y="136220"/>
                  </a:lnTo>
                  <a:lnTo>
                    <a:pt x="8135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18792" y="534150"/>
              <a:ext cx="139872" cy="160731"/>
            </a:xfrm>
            <a:custGeom>
              <a:avLst/>
              <a:gdLst/>
              <a:ahLst/>
              <a:cxnLst/>
              <a:rect l="0" t="0" r="0" b="0"/>
              <a:pathLst>
                <a:path w="139872" h="160731">
                  <a:moveTo>
                    <a:pt x="55446" y="76502"/>
                  </a:moveTo>
                  <a:lnTo>
                    <a:pt x="117704" y="57374"/>
                  </a:lnTo>
                  <a:lnTo>
                    <a:pt x="134199" y="46164"/>
                  </a:lnTo>
                  <a:lnTo>
                    <a:pt x="138363" y="38729"/>
                  </a:lnTo>
                  <a:lnTo>
                    <a:pt x="139871" y="21110"/>
                  </a:lnTo>
                  <a:lnTo>
                    <a:pt x="135126" y="13838"/>
                  </a:lnTo>
                  <a:lnTo>
                    <a:pt x="117375" y="2638"/>
                  </a:lnTo>
                  <a:lnTo>
                    <a:pt x="93888" y="0"/>
                  </a:lnTo>
                  <a:lnTo>
                    <a:pt x="69022" y="3897"/>
                  </a:lnTo>
                  <a:lnTo>
                    <a:pt x="36462" y="19245"/>
                  </a:lnTo>
                  <a:lnTo>
                    <a:pt x="19322" y="31947"/>
                  </a:lnTo>
                  <a:lnTo>
                    <a:pt x="7026" y="51631"/>
                  </a:lnTo>
                  <a:lnTo>
                    <a:pt x="0" y="74807"/>
                  </a:lnTo>
                  <a:lnTo>
                    <a:pt x="778" y="96806"/>
                  </a:lnTo>
                  <a:lnTo>
                    <a:pt x="13382" y="128922"/>
                  </a:lnTo>
                  <a:lnTo>
                    <a:pt x="28562" y="143864"/>
                  </a:lnTo>
                  <a:lnTo>
                    <a:pt x="37523" y="149486"/>
                  </a:lnTo>
                  <a:lnTo>
                    <a:pt x="78081" y="157399"/>
                  </a:lnTo>
                  <a:lnTo>
                    <a:pt x="139674" y="160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00663" y="357968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50440"/>
                  </a:lnTo>
                  <a:lnTo>
                    <a:pt x="38" y="205882"/>
                  </a:lnTo>
                  <a:lnTo>
                    <a:pt x="11" y="25935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84849" y="515896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61639" y="2195"/>
                  </a:lnTo>
                  <a:lnTo>
                    <a:pt x="113794" y="650"/>
                  </a:lnTo>
                  <a:lnTo>
                    <a:pt x="50814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95419" y="336911"/>
              <a:ext cx="315856" cy="355173"/>
            </a:xfrm>
            <a:custGeom>
              <a:avLst/>
              <a:gdLst/>
              <a:ahLst/>
              <a:cxnLst/>
              <a:rect l="0" t="0" r="0" b="0"/>
              <a:pathLst>
                <a:path w="315856" h="355173">
                  <a:moveTo>
                    <a:pt x="0" y="0"/>
                  </a:moveTo>
                  <a:lnTo>
                    <a:pt x="3120" y="54145"/>
                  </a:lnTo>
                  <a:lnTo>
                    <a:pt x="16788" y="116965"/>
                  </a:lnTo>
                  <a:lnTo>
                    <a:pt x="19792" y="163858"/>
                  </a:lnTo>
                  <a:lnTo>
                    <a:pt x="23927" y="225866"/>
                  </a:lnTo>
                  <a:lnTo>
                    <a:pt x="31747" y="288624"/>
                  </a:lnTo>
                  <a:lnTo>
                    <a:pt x="34033" y="286003"/>
                  </a:lnTo>
                  <a:lnTo>
                    <a:pt x="50625" y="242167"/>
                  </a:lnTo>
                  <a:lnTo>
                    <a:pt x="61885" y="226173"/>
                  </a:lnTo>
                  <a:lnTo>
                    <a:pt x="69332" y="222142"/>
                  </a:lnTo>
                  <a:lnTo>
                    <a:pt x="86967" y="220783"/>
                  </a:lnTo>
                  <a:lnTo>
                    <a:pt x="94243" y="225567"/>
                  </a:lnTo>
                  <a:lnTo>
                    <a:pt x="129407" y="284508"/>
                  </a:lnTo>
                  <a:lnTo>
                    <a:pt x="141549" y="317096"/>
                  </a:lnTo>
                  <a:lnTo>
                    <a:pt x="146836" y="347678"/>
                  </a:lnTo>
                  <a:lnTo>
                    <a:pt x="149363" y="347599"/>
                  </a:lnTo>
                  <a:lnTo>
                    <a:pt x="155291" y="338153"/>
                  </a:lnTo>
                  <a:lnTo>
                    <a:pt x="171748" y="306612"/>
                  </a:lnTo>
                  <a:lnTo>
                    <a:pt x="197182" y="277505"/>
                  </a:lnTo>
                  <a:lnTo>
                    <a:pt x="247768" y="238635"/>
                  </a:lnTo>
                  <a:lnTo>
                    <a:pt x="256349" y="216415"/>
                  </a:lnTo>
                  <a:lnTo>
                    <a:pt x="258637" y="203938"/>
                  </a:lnTo>
                  <a:lnTo>
                    <a:pt x="256653" y="193281"/>
                  </a:lnTo>
                  <a:lnTo>
                    <a:pt x="245089" y="175200"/>
                  </a:lnTo>
                  <a:lnTo>
                    <a:pt x="235923" y="170612"/>
                  </a:lnTo>
                  <a:lnTo>
                    <a:pt x="213259" y="168635"/>
                  </a:lnTo>
                  <a:lnTo>
                    <a:pt x="190708" y="174775"/>
                  </a:lnTo>
                  <a:lnTo>
                    <a:pt x="179781" y="179688"/>
                  </a:lnTo>
                  <a:lnTo>
                    <a:pt x="164521" y="194505"/>
                  </a:lnTo>
                  <a:lnTo>
                    <a:pt x="158814" y="203370"/>
                  </a:lnTo>
                  <a:lnTo>
                    <a:pt x="150781" y="238203"/>
                  </a:lnTo>
                  <a:lnTo>
                    <a:pt x="159580" y="278159"/>
                  </a:lnTo>
                  <a:lnTo>
                    <a:pt x="177005" y="308456"/>
                  </a:lnTo>
                  <a:lnTo>
                    <a:pt x="202574" y="332250"/>
                  </a:lnTo>
                  <a:lnTo>
                    <a:pt x="232378" y="348529"/>
                  </a:lnTo>
                  <a:lnTo>
                    <a:pt x="269024" y="355172"/>
                  </a:lnTo>
                  <a:lnTo>
                    <a:pt x="31585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68612" y="508423"/>
              <a:ext cx="176838" cy="165401"/>
            </a:xfrm>
            <a:custGeom>
              <a:avLst/>
              <a:gdLst/>
              <a:ahLst/>
              <a:cxnLst/>
              <a:rect l="0" t="0" r="0" b="0"/>
              <a:pathLst>
                <a:path w="176838" h="165401">
                  <a:moveTo>
                    <a:pt x="63760" y="60115"/>
                  </a:moveTo>
                  <a:lnTo>
                    <a:pt x="101238" y="68449"/>
                  </a:lnTo>
                  <a:lnTo>
                    <a:pt x="136086" y="66874"/>
                  </a:lnTo>
                  <a:lnTo>
                    <a:pt x="156736" y="60779"/>
                  </a:lnTo>
                  <a:lnTo>
                    <a:pt x="173714" y="50272"/>
                  </a:lnTo>
                  <a:lnTo>
                    <a:pt x="176837" y="43025"/>
                  </a:lnTo>
                  <a:lnTo>
                    <a:pt x="176579" y="34684"/>
                  </a:lnTo>
                  <a:lnTo>
                    <a:pt x="174068" y="25613"/>
                  </a:lnTo>
                  <a:lnTo>
                    <a:pt x="168884" y="18397"/>
                  </a:lnTo>
                  <a:lnTo>
                    <a:pt x="153766" y="7259"/>
                  </a:lnTo>
                  <a:lnTo>
                    <a:pt x="119935" y="0"/>
                  </a:lnTo>
                  <a:lnTo>
                    <a:pt x="85864" y="3439"/>
                  </a:lnTo>
                  <a:lnTo>
                    <a:pt x="53542" y="17456"/>
                  </a:lnTo>
                  <a:lnTo>
                    <a:pt x="4742" y="56866"/>
                  </a:lnTo>
                  <a:lnTo>
                    <a:pt x="1018" y="66138"/>
                  </a:lnTo>
                  <a:lnTo>
                    <a:pt x="0" y="88918"/>
                  </a:lnTo>
                  <a:lnTo>
                    <a:pt x="11593" y="122462"/>
                  </a:lnTo>
                  <a:lnTo>
                    <a:pt x="29656" y="140857"/>
                  </a:lnTo>
                  <a:lnTo>
                    <a:pt x="53283" y="154492"/>
                  </a:lnTo>
                  <a:lnTo>
                    <a:pt x="105874" y="165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36945" y="547193"/>
              <a:ext cx="274454" cy="378331"/>
            </a:xfrm>
            <a:custGeom>
              <a:avLst/>
              <a:gdLst/>
              <a:ahLst/>
              <a:cxnLst/>
              <a:rect l="0" t="0" r="0" b="0"/>
              <a:pathLst>
                <a:path w="274454" h="378331">
                  <a:moveTo>
                    <a:pt x="74412" y="84516"/>
                  </a:moveTo>
                  <a:lnTo>
                    <a:pt x="96769" y="78927"/>
                  </a:lnTo>
                  <a:lnTo>
                    <a:pt x="104524" y="73771"/>
                  </a:lnTo>
                  <a:lnTo>
                    <a:pt x="116261" y="58684"/>
                  </a:lnTo>
                  <a:lnTo>
                    <a:pt x="119138" y="40280"/>
                  </a:lnTo>
                  <a:lnTo>
                    <a:pt x="118267" y="30459"/>
                  </a:lnTo>
                  <a:lnTo>
                    <a:pt x="111061" y="13308"/>
                  </a:lnTo>
                  <a:lnTo>
                    <a:pt x="105863" y="5458"/>
                  </a:lnTo>
                  <a:lnTo>
                    <a:pt x="97719" y="1395"/>
                  </a:lnTo>
                  <a:lnTo>
                    <a:pt x="76192" y="0"/>
                  </a:lnTo>
                  <a:lnTo>
                    <a:pt x="57265" y="6400"/>
                  </a:lnTo>
                  <a:lnTo>
                    <a:pt x="26051" y="29572"/>
                  </a:lnTo>
                  <a:lnTo>
                    <a:pt x="4451" y="55368"/>
                  </a:lnTo>
                  <a:lnTo>
                    <a:pt x="865" y="65084"/>
                  </a:lnTo>
                  <a:lnTo>
                    <a:pt x="0" y="85239"/>
                  </a:lnTo>
                  <a:lnTo>
                    <a:pt x="6091" y="116316"/>
                  </a:lnTo>
                  <a:lnTo>
                    <a:pt x="12487" y="123264"/>
                  </a:lnTo>
                  <a:lnTo>
                    <a:pt x="32072" y="130983"/>
                  </a:lnTo>
                  <a:lnTo>
                    <a:pt x="53254" y="128175"/>
                  </a:lnTo>
                  <a:lnTo>
                    <a:pt x="81791" y="113440"/>
                  </a:lnTo>
                  <a:lnTo>
                    <a:pt x="89860" y="107308"/>
                  </a:lnTo>
                  <a:lnTo>
                    <a:pt x="96409" y="106730"/>
                  </a:lnTo>
                  <a:lnTo>
                    <a:pt x="101944" y="109854"/>
                  </a:lnTo>
                  <a:lnTo>
                    <a:pt x="106805" y="115446"/>
                  </a:lnTo>
                  <a:lnTo>
                    <a:pt x="119235" y="145673"/>
                  </a:lnTo>
                  <a:lnTo>
                    <a:pt x="125510" y="205045"/>
                  </a:lnTo>
                  <a:lnTo>
                    <a:pt x="126749" y="266165"/>
                  </a:lnTo>
                  <a:lnTo>
                    <a:pt x="132583" y="328628"/>
                  </a:lnTo>
                  <a:lnTo>
                    <a:pt x="130529" y="377838"/>
                  </a:lnTo>
                  <a:lnTo>
                    <a:pt x="131711" y="378330"/>
                  </a:lnTo>
                  <a:lnTo>
                    <a:pt x="159973" y="346718"/>
                  </a:lnTo>
                  <a:lnTo>
                    <a:pt x="174440" y="334411"/>
                  </a:lnTo>
                  <a:lnTo>
                    <a:pt x="226736" y="303430"/>
                  </a:lnTo>
                  <a:lnTo>
                    <a:pt x="274453" y="295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13624" y="558010"/>
              <a:ext cx="139890" cy="136955"/>
            </a:xfrm>
            <a:custGeom>
              <a:avLst/>
              <a:gdLst/>
              <a:ahLst/>
              <a:cxnLst/>
              <a:rect l="0" t="0" r="0" b="0"/>
              <a:pathLst>
                <a:path w="139890" h="136955">
                  <a:moveTo>
                    <a:pt x="13547" y="21057"/>
                  </a:moveTo>
                  <a:lnTo>
                    <a:pt x="2368" y="37824"/>
                  </a:lnTo>
                  <a:lnTo>
                    <a:pt x="0" y="58535"/>
                  </a:lnTo>
                  <a:lnTo>
                    <a:pt x="8011" y="104369"/>
                  </a:lnTo>
                  <a:lnTo>
                    <a:pt x="23085" y="131010"/>
                  </a:lnTo>
                  <a:lnTo>
                    <a:pt x="31604" y="135303"/>
                  </a:lnTo>
                  <a:lnTo>
                    <a:pt x="53548" y="136954"/>
                  </a:lnTo>
                  <a:lnTo>
                    <a:pt x="86620" y="125717"/>
                  </a:lnTo>
                  <a:lnTo>
                    <a:pt x="113057" y="107569"/>
                  </a:lnTo>
                  <a:lnTo>
                    <a:pt x="130119" y="81785"/>
                  </a:lnTo>
                  <a:lnTo>
                    <a:pt x="138602" y="26050"/>
                  </a:lnTo>
                  <a:lnTo>
                    <a:pt x="1398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0165" y="566743"/>
              <a:ext cx="153918" cy="117926"/>
            </a:xfrm>
            <a:custGeom>
              <a:avLst/>
              <a:gdLst/>
              <a:ahLst/>
              <a:cxnLst/>
              <a:rect l="0" t="0" r="0" b="0"/>
              <a:pathLst>
                <a:path w="153918" h="117926">
                  <a:moveTo>
                    <a:pt x="59161" y="96552"/>
                  </a:moveTo>
                  <a:lnTo>
                    <a:pt x="75928" y="90963"/>
                  </a:lnTo>
                  <a:lnTo>
                    <a:pt x="87280" y="78860"/>
                  </a:lnTo>
                  <a:lnTo>
                    <a:pt x="91945" y="70719"/>
                  </a:lnTo>
                  <a:lnTo>
                    <a:pt x="94008" y="52315"/>
                  </a:lnTo>
                  <a:lnTo>
                    <a:pt x="89856" y="33607"/>
                  </a:lnTo>
                  <a:lnTo>
                    <a:pt x="80212" y="17494"/>
                  </a:lnTo>
                  <a:lnTo>
                    <a:pt x="65007" y="5653"/>
                  </a:lnTo>
                  <a:lnTo>
                    <a:pt x="56039" y="858"/>
                  </a:lnTo>
                  <a:lnTo>
                    <a:pt x="47721" y="0"/>
                  </a:lnTo>
                  <a:lnTo>
                    <a:pt x="32240" y="5287"/>
                  </a:lnTo>
                  <a:lnTo>
                    <a:pt x="10370" y="21417"/>
                  </a:lnTo>
                  <a:lnTo>
                    <a:pt x="2381" y="43661"/>
                  </a:lnTo>
                  <a:lnTo>
                    <a:pt x="0" y="70705"/>
                  </a:lnTo>
                  <a:lnTo>
                    <a:pt x="2842" y="94423"/>
                  </a:lnTo>
                  <a:lnTo>
                    <a:pt x="7577" y="103322"/>
                  </a:lnTo>
                  <a:lnTo>
                    <a:pt x="22196" y="116328"/>
                  </a:lnTo>
                  <a:lnTo>
                    <a:pt x="31008" y="117925"/>
                  </a:lnTo>
                  <a:lnTo>
                    <a:pt x="50158" y="113460"/>
                  </a:lnTo>
                  <a:lnTo>
                    <a:pt x="57838" y="107824"/>
                  </a:lnTo>
                  <a:lnTo>
                    <a:pt x="69492" y="92203"/>
                  </a:lnTo>
                  <a:lnTo>
                    <a:pt x="82629" y="63678"/>
                  </a:lnTo>
                  <a:lnTo>
                    <a:pt x="86504" y="61768"/>
                  </a:lnTo>
                  <a:lnTo>
                    <a:pt x="90258" y="65174"/>
                  </a:lnTo>
                  <a:lnTo>
                    <a:pt x="104250" y="86085"/>
                  </a:lnTo>
                  <a:lnTo>
                    <a:pt x="110277" y="93083"/>
                  </a:lnTo>
                  <a:lnTo>
                    <a:pt x="117805" y="96579"/>
                  </a:lnTo>
                  <a:lnTo>
                    <a:pt x="153917" y="96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6847" y="315854"/>
              <a:ext cx="49351" cy="368499"/>
            </a:xfrm>
            <a:custGeom>
              <a:avLst/>
              <a:gdLst/>
              <a:ahLst/>
              <a:cxnLst/>
              <a:rect l="0" t="0" r="0" b="0"/>
              <a:pathLst>
                <a:path w="49351" h="368499">
                  <a:moveTo>
                    <a:pt x="7235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8352" y="149115"/>
                  </a:lnTo>
                  <a:lnTo>
                    <a:pt x="18095" y="201720"/>
                  </a:lnTo>
                  <a:lnTo>
                    <a:pt x="26278" y="262115"/>
                  </a:lnTo>
                  <a:lnTo>
                    <a:pt x="36300" y="320794"/>
                  </a:lnTo>
                  <a:lnTo>
                    <a:pt x="4935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69055" y="507698"/>
              <a:ext cx="176470" cy="201873"/>
            </a:xfrm>
            <a:custGeom>
              <a:avLst/>
              <a:gdLst/>
              <a:ahLst/>
              <a:cxnLst/>
              <a:rect l="0" t="0" r="0" b="0"/>
              <a:pathLst>
                <a:path w="176470" h="201873">
                  <a:moveTo>
                    <a:pt x="153038" y="29255"/>
                  </a:moveTo>
                  <a:lnTo>
                    <a:pt x="109075" y="5536"/>
                  </a:lnTo>
                  <a:lnTo>
                    <a:pt x="73201" y="0"/>
                  </a:lnTo>
                  <a:lnTo>
                    <a:pt x="38525" y="3949"/>
                  </a:lnTo>
                  <a:lnTo>
                    <a:pt x="19865" y="12549"/>
                  </a:lnTo>
                  <a:lnTo>
                    <a:pt x="11613" y="18117"/>
                  </a:lnTo>
                  <a:lnTo>
                    <a:pt x="6112" y="26509"/>
                  </a:lnTo>
                  <a:lnTo>
                    <a:pt x="0" y="48312"/>
                  </a:lnTo>
                  <a:lnTo>
                    <a:pt x="1879" y="58337"/>
                  </a:lnTo>
                  <a:lnTo>
                    <a:pt x="13327" y="75716"/>
                  </a:lnTo>
                  <a:lnTo>
                    <a:pt x="33232" y="84999"/>
                  </a:lnTo>
                  <a:lnTo>
                    <a:pt x="96576" y="93788"/>
                  </a:lnTo>
                  <a:lnTo>
                    <a:pt x="152534" y="116016"/>
                  </a:lnTo>
                  <a:lnTo>
                    <a:pt x="160891" y="123361"/>
                  </a:lnTo>
                  <a:lnTo>
                    <a:pt x="173296" y="143999"/>
                  </a:lnTo>
                  <a:lnTo>
                    <a:pt x="176469" y="168770"/>
                  </a:lnTo>
                  <a:lnTo>
                    <a:pt x="175678" y="181926"/>
                  </a:lnTo>
                  <a:lnTo>
                    <a:pt x="169301" y="190697"/>
                  </a:lnTo>
                  <a:lnTo>
                    <a:pt x="159200" y="196545"/>
                  </a:lnTo>
                  <a:lnTo>
                    <a:pt x="133550" y="201872"/>
                  </a:lnTo>
                  <a:lnTo>
                    <a:pt x="106552" y="200340"/>
                  </a:lnTo>
                  <a:lnTo>
                    <a:pt x="51683" y="178271"/>
                  </a:lnTo>
                  <a:lnTo>
                    <a:pt x="26696" y="166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27378" y="60012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12724" y="37478"/>
                  </a:lnTo>
                  <a:lnTo>
                    <a:pt x="2388" y="9551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85264" y="4843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69492" y="596982"/>
              <a:ext cx="162593" cy="297941"/>
            </a:xfrm>
            <a:custGeom>
              <a:avLst/>
              <a:gdLst/>
              <a:ahLst/>
              <a:cxnLst/>
              <a:rect l="0" t="0" r="0" b="0"/>
              <a:pathLst>
                <a:path w="162593" h="297941">
                  <a:moveTo>
                    <a:pt x="147398" y="66313"/>
                  </a:moveTo>
                  <a:lnTo>
                    <a:pt x="147398" y="43956"/>
                  </a:lnTo>
                  <a:lnTo>
                    <a:pt x="141159" y="26741"/>
                  </a:lnTo>
                  <a:lnTo>
                    <a:pt x="136220" y="18874"/>
                  </a:lnTo>
                  <a:lnTo>
                    <a:pt x="121373" y="7015"/>
                  </a:lnTo>
                  <a:lnTo>
                    <a:pt x="112501" y="2214"/>
                  </a:lnTo>
                  <a:lnTo>
                    <a:pt x="93284" y="0"/>
                  </a:lnTo>
                  <a:lnTo>
                    <a:pt x="74215" y="4085"/>
                  </a:lnTo>
                  <a:lnTo>
                    <a:pt x="57940" y="13700"/>
                  </a:lnTo>
                  <a:lnTo>
                    <a:pt x="46028" y="28891"/>
                  </a:lnTo>
                  <a:lnTo>
                    <a:pt x="41214" y="37856"/>
                  </a:lnTo>
                  <a:lnTo>
                    <a:pt x="38984" y="57175"/>
                  </a:lnTo>
                  <a:lnTo>
                    <a:pt x="47084" y="98173"/>
                  </a:lnTo>
                  <a:lnTo>
                    <a:pt x="53616" y="105100"/>
                  </a:lnTo>
                  <a:lnTo>
                    <a:pt x="73352" y="112798"/>
                  </a:lnTo>
                  <a:lnTo>
                    <a:pt x="82826" y="112510"/>
                  </a:lnTo>
                  <a:lnTo>
                    <a:pt x="99592" y="105952"/>
                  </a:lnTo>
                  <a:lnTo>
                    <a:pt x="111724" y="92119"/>
                  </a:lnTo>
                  <a:lnTo>
                    <a:pt x="116596" y="83517"/>
                  </a:lnTo>
                  <a:lnTo>
                    <a:pt x="121014" y="81292"/>
                  </a:lnTo>
                  <a:lnTo>
                    <a:pt x="125130" y="83318"/>
                  </a:lnTo>
                  <a:lnTo>
                    <a:pt x="132822" y="94928"/>
                  </a:lnTo>
                  <a:lnTo>
                    <a:pt x="154370" y="152374"/>
                  </a:lnTo>
                  <a:lnTo>
                    <a:pt x="162592" y="191898"/>
                  </a:lnTo>
                  <a:lnTo>
                    <a:pt x="156075" y="250824"/>
                  </a:lnTo>
                  <a:lnTo>
                    <a:pt x="153183" y="263020"/>
                  </a:lnTo>
                  <a:lnTo>
                    <a:pt x="147745" y="272320"/>
                  </a:lnTo>
                  <a:lnTo>
                    <a:pt x="132345" y="285773"/>
                  </a:lnTo>
                  <a:lnTo>
                    <a:pt x="92765" y="294335"/>
                  </a:lnTo>
                  <a:lnTo>
                    <a:pt x="37734" y="297228"/>
                  </a:lnTo>
                  <a:lnTo>
                    <a:pt x="0" y="297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59005" y="600490"/>
              <a:ext cx="130231" cy="147034"/>
            </a:xfrm>
            <a:custGeom>
              <a:avLst/>
              <a:gdLst/>
              <a:ahLst/>
              <a:cxnLst/>
              <a:rect l="0" t="0" r="0" b="0"/>
              <a:pathLst>
                <a:path w="130231" h="147034">
                  <a:moveTo>
                    <a:pt x="0" y="31219"/>
                  </a:moveTo>
                  <a:lnTo>
                    <a:pt x="14654" y="93312"/>
                  </a:lnTo>
                  <a:lnTo>
                    <a:pt x="19160" y="131246"/>
                  </a:lnTo>
                  <a:lnTo>
                    <a:pt x="18622" y="136508"/>
                  </a:lnTo>
                  <a:lnTo>
                    <a:pt x="17094" y="136507"/>
                  </a:lnTo>
                  <a:lnTo>
                    <a:pt x="6236" y="111288"/>
                  </a:lnTo>
                  <a:lnTo>
                    <a:pt x="821" y="50804"/>
                  </a:lnTo>
                  <a:lnTo>
                    <a:pt x="2705" y="25886"/>
                  </a:lnTo>
                  <a:lnTo>
                    <a:pt x="11340" y="7012"/>
                  </a:lnTo>
                  <a:lnTo>
                    <a:pt x="18089" y="2213"/>
                  </a:lnTo>
                  <a:lnTo>
                    <a:pt x="26097" y="183"/>
                  </a:lnTo>
                  <a:lnTo>
                    <a:pt x="34946" y="0"/>
                  </a:lnTo>
                  <a:lnTo>
                    <a:pt x="69756" y="10921"/>
                  </a:lnTo>
                  <a:lnTo>
                    <a:pt x="89884" y="25707"/>
                  </a:lnTo>
                  <a:lnTo>
                    <a:pt x="105459" y="43977"/>
                  </a:lnTo>
                  <a:lnTo>
                    <a:pt x="128950" y="94684"/>
                  </a:lnTo>
                  <a:lnTo>
                    <a:pt x="130230" y="115578"/>
                  </a:lnTo>
                  <a:lnTo>
                    <a:pt x="126342" y="147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04495" y="600124"/>
              <a:ext cx="228335" cy="140952"/>
            </a:xfrm>
            <a:custGeom>
              <a:avLst/>
              <a:gdLst/>
              <a:ahLst/>
              <a:cxnLst/>
              <a:rect l="0" t="0" r="0" b="0"/>
              <a:pathLst>
                <a:path w="228335" h="140952">
                  <a:moveTo>
                    <a:pt x="7235" y="0"/>
                  </a:moveTo>
                  <a:lnTo>
                    <a:pt x="0" y="27556"/>
                  </a:lnTo>
                  <a:lnTo>
                    <a:pt x="22" y="68346"/>
                  </a:lnTo>
                  <a:lnTo>
                    <a:pt x="19805" y="114756"/>
                  </a:lnTo>
                  <a:lnTo>
                    <a:pt x="26144" y="125637"/>
                  </a:lnTo>
                  <a:lnTo>
                    <a:pt x="35048" y="132891"/>
                  </a:lnTo>
                  <a:lnTo>
                    <a:pt x="57421" y="140951"/>
                  </a:lnTo>
                  <a:lnTo>
                    <a:pt x="67599" y="139591"/>
                  </a:lnTo>
                  <a:lnTo>
                    <a:pt x="85146" y="128721"/>
                  </a:lnTo>
                  <a:lnTo>
                    <a:pt x="94505" y="109072"/>
                  </a:lnTo>
                  <a:lnTo>
                    <a:pt x="97000" y="97281"/>
                  </a:lnTo>
                  <a:lnTo>
                    <a:pt x="101004" y="91760"/>
                  </a:lnTo>
                  <a:lnTo>
                    <a:pt x="106013" y="90419"/>
                  </a:lnTo>
                  <a:lnTo>
                    <a:pt x="111692" y="91865"/>
                  </a:lnTo>
                  <a:lnTo>
                    <a:pt x="124240" y="102830"/>
                  </a:lnTo>
                  <a:lnTo>
                    <a:pt x="156949" y="132876"/>
                  </a:lnTo>
                  <a:lnTo>
                    <a:pt x="166706" y="136547"/>
                  </a:lnTo>
                  <a:lnTo>
                    <a:pt x="186906" y="137507"/>
                  </a:lnTo>
                  <a:lnTo>
                    <a:pt x="196036" y="132615"/>
                  </a:lnTo>
                  <a:lnTo>
                    <a:pt x="212419" y="114702"/>
                  </a:lnTo>
                  <a:lnTo>
                    <a:pt x="221261" y="91143"/>
                  </a:lnTo>
                  <a:lnTo>
                    <a:pt x="226937" y="37891"/>
                  </a:lnTo>
                  <a:lnTo>
                    <a:pt x="2283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17056" y="652766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17056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53927" y="494839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8334" y="37478"/>
                  </a:lnTo>
                  <a:lnTo>
                    <a:pt x="15685" y="88901"/>
                  </a:lnTo>
                  <a:lnTo>
                    <a:pt x="27232" y="151355"/>
                  </a:lnTo>
                  <a:lnTo>
                    <a:pt x="33845" y="203726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69699" y="594535"/>
              <a:ext cx="168457" cy="16118"/>
            </a:xfrm>
            <a:custGeom>
              <a:avLst/>
              <a:gdLst/>
              <a:ahLst/>
              <a:cxnLst/>
              <a:rect l="0" t="0" r="0" b="0"/>
              <a:pathLst>
                <a:path w="168457" h="16118">
                  <a:moveTo>
                    <a:pt x="168456" y="5589"/>
                  </a:moveTo>
                  <a:lnTo>
                    <a:pt x="151688" y="0"/>
                  </a:lnTo>
                  <a:lnTo>
                    <a:pt x="134098" y="375"/>
                  </a:lnTo>
                  <a:lnTo>
                    <a:pt x="75458" y="10968"/>
                  </a:lnTo>
                  <a:lnTo>
                    <a:pt x="26950" y="10118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69741" y="431668"/>
              <a:ext cx="189513" cy="347441"/>
            </a:xfrm>
            <a:custGeom>
              <a:avLst/>
              <a:gdLst/>
              <a:ahLst/>
              <a:cxnLst/>
              <a:rect l="0" t="0" r="0" b="0"/>
              <a:pathLst>
                <a:path w="189513" h="347441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4167"/>
                  </a:lnTo>
                  <a:lnTo>
                    <a:pt x="27027" y="214940"/>
                  </a:lnTo>
                  <a:lnTo>
                    <a:pt x="30684" y="273218"/>
                  </a:lnTo>
                  <a:lnTo>
                    <a:pt x="30015" y="293395"/>
                  </a:lnTo>
                  <a:lnTo>
                    <a:pt x="28198" y="293863"/>
                  </a:lnTo>
                  <a:lnTo>
                    <a:pt x="25818" y="290665"/>
                  </a:lnTo>
                  <a:lnTo>
                    <a:pt x="28057" y="263808"/>
                  </a:lnTo>
                  <a:lnTo>
                    <a:pt x="36256" y="245539"/>
                  </a:lnTo>
                  <a:lnTo>
                    <a:pt x="60584" y="214748"/>
                  </a:lnTo>
                  <a:lnTo>
                    <a:pt x="68465" y="211016"/>
                  </a:lnTo>
                  <a:lnTo>
                    <a:pt x="86581" y="209988"/>
                  </a:lnTo>
                  <a:lnTo>
                    <a:pt x="103211" y="216550"/>
                  </a:lnTo>
                  <a:lnTo>
                    <a:pt x="118401" y="228436"/>
                  </a:lnTo>
                  <a:lnTo>
                    <a:pt x="154297" y="280296"/>
                  </a:lnTo>
                  <a:lnTo>
                    <a:pt x="183257" y="330150"/>
                  </a:lnTo>
                  <a:lnTo>
                    <a:pt x="18951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11979" y="421139"/>
              <a:ext cx="276982" cy="252685"/>
            </a:xfrm>
            <a:custGeom>
              <a:avLst/>
              <a:gdLst/>
              <a:ahLst/>
              <a:cxnLst/>
              <a:rect l="0" t="0" r="0" b="0"/>
              <a:pathLst>
                <a:path w="276982" h="252685">
                  <a:moveTo>
                    <a:pt x="0" y="0"/>
                  </a:moveTo>
                  <a:lnTo>
                    <a:pt x="11179" y="16768"/>
                  </a:lnTo>
                  <a:lnTo>
                    <a:pt x="68687" y="55660"/>
                  </a:lnTo>
                  <a:lnTo>
                    <a:pt x="117448" y="82003"/>
                  </a:lnTo>
                  <a:lnTo>
                    <a:pt x="180889" y="117860"/>
                  </a:lnTo>
                  <a:lnTo>
                    <a:pt x="240789" y="145315"/>
                  </a:lnTo>
                  <a:lnTo>
                    <a:pt x="273336" y="159780"/>
                  </a:lnTo>
                  <a:lnTo>
                    <a:pt x="276981" y="165012"/>
                  </a:lnTo>
                  <a:lnTo>
                    <a:pt x="275901" y="170839"/>
                  </a:lnTo>
                  <a:lnTo>
                    <a:pt x="271671" y="177064"/>
                  </a:lnTo>
                  <a:lnTo>
                    <a:pt x="251375" y="187100"/>
                  </a:lnTo>
                  <a:lnTo>
                    <a:pt x="196274" y="203075"/>
                  </a:lnTo>
                  <a:lnTo>
                    <a:pt x="139159" y="217495"/>
                  </a:lnTo>
                  <a:lnTo>
                    <a:pt x="75885" y="231609"/>
                  </a:lnTo>
                  <a:lnTo>
                    <a:pt x="38472" y="242150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06777" y="705409"/>
              <a:ext cx="53788" cy="115814"/>
            </a:xfrm>
            <a:custGeom>
              <a:avLst/>
              <a:gdLst/>
              <a:ahLst/>
              <a:cxnLst/>
              <a:rect l="0" t="0" r="0" b="0"/>
              <a:pathLst>
                <a:path w="53788" h="115814">
                  <a:moveTo>
                    <a:pt x="21057" y="0"/>
                  </a:moveTo>
                  <a:lnTo>
                    <a:pt x="50366" y="29308"/>
                  </a:lnTo>
                  <a:lnTo>
                    <a:pt x="53464" y="37086"/>
                  </a:lnTo>
                  <a:lnTo>
                    <a:pt x="53787" y="55087"/>
                  </a:lnTo>
                  <a:lnTo>
                    <a:pt x="41803" y="84952"/>
                  </a:lnTo>
                  <a:lnTo>
                    <a:pt x="26769" y="9936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75759" y="421139"/>
              <a:ext cx="262688" cy="263214"/>
            </a:xfrm>
            <a:custGeom>
              <a:avLst/>
              <a:gdLst/>
              <a:ahLst/>
              <a:cxnLst/>
              <a:rect l="0" t="0" r="0" b="0"/>
              <a:pathLst>
                <a:path w="262688" h="263214">
                  <a:moveTo>
                    <a:pt x="262687" y="0"/>
                  </a:moveTo>
                  <a:lnTo>
                    <a:pt x="208572" y="45782"/>
                  </a:lnTo>
                  <a:lnTo>
                    <a:pt x="162049" y="79364"/>
                  </a:lnTo>
                  <a:lnTo>
                    <a:pt x="102252" y="104183"/>
                  </a:lnTo>
                  <a:lnTo>
                    <a:pt x="42644" y="123858"/>
                  </a:lnTo>
                  <a:lnTo>
                    <a:pt x="21001" y="135377"/>
                  </a:lnTo>
                  <a:lnTo>
                    <a:pt x="5922" y="151415"/>
                  </a:lnTo>
                  <a:lnTo>
                    <a:pt x="263" y="160605"/>
                  </a:lnTo>
                  <a:lnTo>
                    <a:pt x="0" y="167901"/>
                  </a:lnTo>
                  <a:lnTo>
                    <a:pt x="3334" y="173935"/>
                  </a:lnTo>
                  <a:lnTo>
                    <a:pt x="16397" y="183760"/>
                  </a:lnTo>
                  <a:lnTo>
                    <a:pt x="74904" y="208034"/>
                  </a:lnTo>
                  <a:lnTo>
                    <a:pt x="126851" y="229393"/>
                  </a:lnTo>
                  <a:lnTo>
                    <a:pt x="187737" y="248881"/>
                  </a:lnTo>
                  <a:lnTo>
                    <a:pt x="231101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33202" y="694880"/>
              <a:ext cx="48944" cy="126343"/>
            </a:xfrm>
            <a:custGeom>
              <a:avLst/>
              <a:gdLst/>
              <a:ahLst/>
              <a:cxnLst/>
              <a:rect l="0" t="0" r="0" b="0"/>
              <a:pathLst>
                <a:path w="48944" h="126343">
                  <a:moveTo>
                    <a:pt x="10528" y="0"/>
                  </a:moveTo>
                  <a:lnTo>
                    <a:pt x="39837" y="29309"/>
                  </a:lnTo>
                  <a:lnTo>
                    <a:pt x="46951" y="48901"/>
                  </a:lnTo>
                  <a:lnTo>
                    <a:pt x="48943" y="72037"/>
                  </a:lnTo>
                  <a:lnTo>
                    <a:pt x="45929" y="94018"/>
                  </a:lnTo>
                  <a:lnTo>
                    <a:pt x="41148" y="102453"/>
                  </a:lnTo>
                  <a:lnTo>
                    <a:pt x="26477" y="11494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91171" y="410611"/>
              <a:ext cx="329399" cy="168457"/>
            </a:xfrm>
            <a:custGeom>
              <a:avLst/>
              <a:gdLst/>
              <a:ahLst/>
              <a:cxnLst/>
              <a:rect l="0" t="0" r="0" b="0"/>
              <a:pathLst>
                <a:path w="329399" h="168457">
                  <a:moveTo>
                    <a:pt x="10529" y="0"/>
                  </a:moveTo>
                  <a:lnTo>
                    <a:pt x="45427" y="29308"/>
                  </a:lnTo>
                  <a:lnTo>
                    <a:pt x="106645" y="60214"/>
                  </a:lnTo>
                  <a:lnTo>
                    <a:pt x="161705" y="76625"/>
                  </a:lnTo>
                  <a:lnTo>
                    <a:pt x="224878" y="89962"/>
                  </a:lnTo>
                  <a:lnTo>
                    <a:pt x="280510" y="96929"/>
                  </a:lnTo>
                  <a:lnTo>
                    <a:pt x="325640" y="109224"/>
                  </a:lnTo>
                  <a:lnTo>
                    <a:pt x="329398" y="113760"/>
                  </a:lnTo>
                  <a:lnTo>
                    <a:pt x="328392" y="119124"/>
                  </a:lnTo>
                  <a:lnTo>
                    <a:pt x="324213" y="125039"/>
                  </a:lnTo>
                  <a:lnTo>
                    <a:pt x="307091" y="131612"/>
                  </a:lnTo>
                  <a:lnTo>
                    <a:pt x="250577" y="143414"/>
                  </a:lnTo>
                  <a:lnTo>
                    <a:pt x="187711" y="146612"/>
                  </a:lnTo>
                  <a:lnTo>
                    <a:pt x="124556" y="147243"/>
                  </a:lnTo>
                  <a:lnTo>
                    <a:pt x="61202" y="15883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80642" y="673823"/>
              <a:ext cx="326385" cy="31587"/>
            </a:xfrm>
            <a:custGeom>
              <a:avLst/>
              <a:gdLst/>
              <a:ahLst/>
              <a:cxnLst/>
              <a:rect l="0" t="0" r="0" b="0"/>
              <a:pathLst>
                <a:path w="326385" h="31587">
                  <a:moveTo>
                    <a:pt x="326384" y="31586"/>
                  </a:moveTo>
                  <a:lnTo>
                    <a:pt x="267767" y="22521"/>
                  </a:lnTo>
                  <a:lnTo>
                    <a:pt x="212423" y="14111"/>
                  </a:lnTo>
                  <a:lnTo>
                    <a:pt x="149499" y="11236"/>
                  </a:lnTo>
                  <a:lnTo>
                    <a:pt x="91662" y="5079"/>
                  </a:lnTo>
                  <a:lnTo>
                    <a:pt x="31451" y="10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43896" y="726466"/>
              <a:ext cx="76626" cy="168457"/>
            </a:xfrm>
            <a:custGeom>
              <a:avLst/>
              <a:gdLst/>
              <a:ahLst/>
              <a:cxnLst/>
              <a:rect l="0" t="0" r="0" b="0"/>
              <a:pathLst>
                <a:path w="76626" h="168457">
                  <a:moveTo>
                    <a:pt x="0" y="0"/>
                  </a:moveTo>
                  <a:lnTo>
                    <a:pt x="49498" y="55087"/>
                  </a:lnTo>
                  <a:lnTo>
                    <a:pt x="76625" y="116028"/>
                  </a:lnTo>
                  <a:lnTo>
                    <a:pt x="75650" y="125315"/>
                  </a:lnTo>
                  <a:lnTo>
                    <a:pt x="65208" y="141873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00946" y="615592"/>
              <a:ext cx="177012" cy="166561"/>
            </a:xfrm>
            <a:custGeom>
              <a:avLst/>
              <a:gdLst/>
              <a:ahLst/>
              <a:cxnLst/>
              <a:rect l="0" t="0" r="0" b="0"/>
              <a:pathLst>
                <a:path w="177012" h="166561">
                  <a:moveTo>
                    <a:pt x="143033" y="5589"/>
                  </a:moveTo>
                  <a:lnTo>
                    <a:pt x="126265" y="0"/>
                  </a:lnTo>
                  <a:lnTo>
                    <a:pt x="93481" y="2113"/>
                  </a:lnTo>
                  <a:lnTo>
                    <a:pt x="50057" y="14478"/>
                  </a:lnTo>
                  <a:lnTo>
                    <a:pt x="25278" y="32919"/>
                  </a:lnTo>
                  <a:lnTo>
                    <a:pt x="10368" y="50491"/>
                  </a:lnTo>
                  <a:lnTo>
                    <a:pt x="2183" y="73119"/>
                  </a:lnTo>
                  <a:lnTo>
                    <a:pt x="0" y="85704"/>
                  </a:lnTo>
                  <a:lnTo>
                    <a:pt x="3814" y="109046"/>
                  </a:lnTo>
                  <a:lnTo>
                    <a:pt x="19114" y="138798"/>
                  </a:lnTo>
                  <a:lnTo>
                    <a:pt x="32976" y="153700"/>
                  </a:lnTo>
                  <a:lnTo>
                    <a:pt x="50835" y="164223"/>
                  </a:lnTo>
                  <a:lnTo>
                    <a:pt x="73590" y="166560"/>
                  </a:lnTo>
                  <a:lnTo>
                    <a:pt x="120737" y="158528"/>
                  </a:lnTo>
                  <a:lnTo>
                    <a:pt x="153195" y="143451"/>
                  </a:lnTo>
                  <a:lnTo>
                    <a:pt x="168216" y="127692"/>
                  </a:lnTo>
                  <a:lnTo>
                    <a:pt x="173860" y="118577"/>
                  </a:lnTo>
                  <a:lnTo>
                    <a:pt x="177011" y="99089"/>
                  </a:lnTo>
                  <a:lnTo>
                    <a:pt x="176213" y="88980"/>
                  </a:lnTo>
                  <a:lnTo>
                    <a:pt x="169088" y="71507"/>
                  </a:lnTo>
                  <a:lnTo>
                    <a:pt x="143033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49264" y="600124"/>
              <a:ext cx="147400" cy="162896"/>
            </a:xfrm>
            <a:custGeom>
              <a:avLst/>
              <a:gdLst/>
              <a:ahLst/>
              <a:cxnLst/>
              <a:rect l="0" t="0" r="0" b="0"/>
              <a:pathLst>
                <a:path w="147400" h="162896">
                  <a:moveTo>
                    <a:pt x="0" y="84228"/>
                  </a:moveTo>
                  <a:lnTo>
                    <a:pt x="55226" y="141793"/>
                  </a:lnTo>
                  <a:lnTo>
                    <a:pt x="64709" y="160115"/>
                  </a:lnTo>
                  <a:lnTo>
                    <a:pt x="65366" y="162895"/>
                  </a:lnTo>
                  <a:lnTo>
                    <a:pt x="59857" y="156626"/>
                  </a:lnTo>
                  <a:lnTo>
                    <a:pt x="29557" y="104246"/>
                  </a:lnTo>
                  <a:lnTo>
                    <a:pt x="23576" y="67802"/>
                  </a:lnTo>
                  <a:lnTo>
                    <a:pt x="26246" y="56900"/>
                  </a:lnTo>
                  <a:lnTo>
                    <a:pt x="38571" y="38547"/>
                  </a:lnTo>
                  <a:lnTo>
                    <a:pt x="70830" y="15061"/>
                  </a:lnTo>
                  <a:lnTo>
                    <a:pt x="133272" y="198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38692" y="505367"/>
              <a:ext cx="210697" cy="200043"/>
            </a:xfrm>
            <a:custGeom>
              <a:avLst/>
              <a:gdLst/>
              <a:ahLst/>
              <a:cxnLst/>
              <a:rect l="0" t="0" r="0" b="0"/>
              <a:pathLst>
                <a:path w="210697" h="200043">
                  <a:moveTo>
                    <a:pt x="210696" y="0"/>
                  </a:moveTo>
                  <a:lnTo>
                    <a:pt x="156822" y="34747"/>
                  </a:lnTo>
                  <a:lnTo>
                    <a:pt x="99659" y="61234"/>
                  </a:lnTo>
                  <a:lnTo>
                    <a:pt x="42870" y="83511"/>
                  </a:lnTo>
                  <a:lnTo>
                    <a:pt x="22633" y="92098"/>
                  </a:lnTo>
                  <a:lnTo>
                    <a:pt x="5840" y="103714"/>
                  </a:lnTo>
                  <a:lnTo>
                    <a:pt x="1596" y="111257"/>
                  </a:lnTo>
                  <a:lnTo>
                    <a:pt x="0" y="128996"/>
                  </a:lnTo>
                  <a:lnTo>
                    <a:pt x="4721" y="136300"/>
                  </a:lnTo>
                  <a:lnTo>
                    <a:pt x="22446" y="147536"/>
                  </a:lnTo>
                  <a:lnTo>
                    <a:pt x="84465" y="171670"/>
                  </a:lnTo>
                  <a:lnTo>
                    <a:pt x="145346" y="189474"/>
                  </a:lnTo>
                  <a:lnTo>
                    <a:pt x="17911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475647" y="705409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31585"/>
                  </a:moveTo>
                  <a:lnTo>
                    <a:pt x="215125" y="25996"/>
                  </a:lnTo>
                  <a:lnTo>
                    <a:pt x="159781" y="14797"/>
                  </a:lnTo>
                  <a:lnTo>
                    <a:pt x="96857" y="8252"/>
                  </a:lnTo>
                  <a:lnTo>
                    <a:pt x="39020" y="16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833616" y="789637"/>
              <a:ext cx="55645" cy="157928"/>
            </a:xfrm>
            <a:custGeom>
              <a:avLst/>
              <a:gdLst/>
              <a:ahLst/>
              <a:cxnLst/>
              <a:rect l="0" t="0" r="0" b="0"/>
              <a:pathLst>
                <a:path w="55645" h="157928">
                  <a:moveTo>
                    <a:pt x="0" y="0"/>
                  </a:moveTo>
                  <a:lnTo>
                    <a:pt x="34748" y="37086"/>
                  </a:lnTo>
                  <a:lnTo>
                    <a:pt x="55644" y="84952"/>
                  </a:lnTo>
                  <a:lnTo>
                    <a:pt x="55352" y="121617"/>
                  </a:lnTo>
                  <a:lnTo>
                    <a:pt x="47607" y="139060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10611" y="1052849"/>
            <a:ext cx="523408" cy="410613"/>
            <a:chOff x="410611" y="1052849"/>
            <a:chExt cx="523408" cy="410613"/>
          </a:xfrm>
        </p:grpSpPr>
        <p:sp>
          <p:nvSpPr>
            <p:cNvPr id="50" name="Freeform 49"/>
            <p:cNvSpPr/>
            <p:nvPr/>
          </p:nvSpPr>
          <p:spPr>
            <a:xfrm>
              <a:off x="589595" y="1063378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3293" y="27556"/>
                  </a:lnTo>
                  <a:lnTo>
                    <a:pt x="976" y="73025"/>
                  </a:lnTo>
                  <a:lnTo>
                    <a:pt x="289" y="136151"/>
                  </a:lnTo>
                  <a:lnTo>
                    <a:pt x="129" y="178664"/>
                  </a:lnTo>
                  <a:lnTo>
                    <a:pt x="38" y="242061"/>
                  </a:lnTo>
                  <a:lnTo>
                    <a:pt x="12" y="29412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0611" y="1189720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2630" y="17958"/>
                  </a:lnTo>
                  <a:lnTo>
                    <a:pt x="162624" y="28547"/>
                  </a:lnTo>
                  <a:lnTo>
                    <a:pt x="102703" y="36574"/>
                  </a:lnTo>
                  <a:lnTo>
                    <a:pt x="46977" y="41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5169" y="1052849"/>
              <a:ext cx="258850" cy="410613"/>
            </a:xfrm>
            <a:custGeom>
              <a:avLst/>
              <a:gdLst/>
              <a:ahLst/>
              <a:cxnLst/>
              <a:rect l="0" t="0" r="0" b="0"/>
              <a:pathLst>
                <a:path w="258850" h="410613">
                  <a:moveTo>
                    <a:pt x="9183" y="0"/>
                  </a:moveTo>
                  <a:lnTo>
                    <a:pt x="850" y="37478"/>
                  </a:lnTo>
                  <a:lnTo>
                    <a:pt x="2424" y="75446"/>
                  </a:lnTo>
                  <a:lnTo>
                    <a:pt x="7848" y="130197"/>
                  </a:lnTo>
                  <a:lnTo>
                    <a:pt x="3198" y="177657"/>
                  </a:lnTo>
                  <a:lnTo>
                    <a:pt x="1" y="228764"/>
                  </a:lnTo>
                  <a:lnTo>
                    <a:pt x="6156" y="290030"/>
                  </a:lnTo>
                  <a:lnTo>
                    <a:pt x="7116" y="323671"/>
                  </a:lnTo>
                  <a:lnTo>
                    <a:pt x="5465" y="322236"/>
                  </a:lnTo>
                  <a:lnTo>
                    <a:pt x="1681" y="308162"/>
                  </a:lnTo>
                  <a:lnTo>
                    <a:pt x="0" y="286310"/>
                  </a:lnTo>
                  <a:lnTo>
                    <a:pt x="5491" y="267239"/>
                  </a:lnTo>
                  <a:lnTo>
                    <a:pt x="10231" y="258878"/>
                  </a:lnTo>
                  <a:lnTo>
                    <a:pt x="16901" y="254474"/>
                  </a:lnTo>
                  <a:lnTo>
                    <a:pt x="33670" y="252700"/>
                  </a:lnTo>
                  <a:lnTo>
                    <a:pt x="41885" y="256204"/>
                  </a:lnTo>
                  <a:lnTo>
                    <a:pt x="57253" y="269456"/>
                  </a:lnTo>
                  <a:lnTo>
                    <a:pt x="91272" y="326932"/>
                  </a:lnTo>
                  <a:lnTo>
                    <a:pt x="102607" y="368823"/>
                  </a:lnTo>
                  <a:lnTo>
                    <a:pt x="105391" y="368714"/>
                  </a:lnTo>
                  <a:lnTo>
                    <a:pt x="111603" y="359235"/>
                  </a:lnTo>
                  <a:lnTo>
                    <a:pt x="118264" y="343324"/>
                  </a:lnTo>
                  <a:lnTo>
                    <a:pt x="131363" y="330793"/>
                  </a:lnTo>
                  <a:lnTo>
                    <a:pt x="191846" y="294261"/>
                  </a:lnTo>
                  <a:lnTo>
                    <a:pt x="242031" y="259632"/>
                  </a:lnTo>
                  <a:lnTo>
                    <a:pt x="257340" y="245634"/>
                  </a:lnTo>
                  <a:lnTo>
                    <a:pt x="258849" y="238625"/>
                  </a:lnTo>
                  <a:lnTo>
                    <a:pt x="256345" y="231613"/>
                  </a:lnTo>
                  <a:lnTo>
                    <a:pt x="251167" y="224599"/>
                  </a:lnTo>
                  <a:lnTo>
                    <a:pt x="232935" y="216805"/>
                  </a:lnTo>
                  <a:lnTo>
                    <a:pt x="221522" y="214727"/>
                  </a:lnTo>
                  <a:lnTo>
                    <a:pt x="211573" y="215681"/>
                  </a:lnTo>
                  <a:lnTo>
                    <a:pt x="194281" y="222980"/>
                  </a:lnTo>
                  <a:lnTo>
                    <a:pt x="171391" y="240244"/>
                  </a:lnTo>
                  <a:lnTo>
                    <a:pt x="160044" y="259633"/>
                  </a:lnTo>
                  <a:lnTo>
                    <a:pt x="152272" y="285019"/>
                  </a:lnTo>
                  <a:lnTo>
                    <a:pt x="148817" y="315798"/>
                  </a:lnTo>
                  <a:lnTo>
                    <a:pt x="153521" y="342736"/>
                  </a:lnTo>
                  <a:lnTo>
                    <a:pt x="169323" y="374513"/>
                  </a:lnTo>
                  <a:lnTo>
                    <a:pt x="183301" y="389888"/>
                  </a:lnTo>
                  <a:lnTo>
                    <a:pt x="201213" y="400621"/>
                  </a:lnTo>
                  <a:lnTo>
                    <a:pt x="25133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235462" y="1052849"/>
            <a:ext cx="4618383" cy="622425"/>
            <a:chOff x="1235462" y="1052849"/>
            <a:chExt cx="4618383" cy="622425"/>
          </a:xfrm>
        </p:grpSpPr>
        <p:sp>
          <p:nvSpPr>
            <p:cNvPr id="54" name="Freeform 53"/>
            <p:cNvSpPr/>
            <p:nvPr/>
          </p:nvSpPr>
          <p:spPr>
            <a:xfrm>
              <a:off x="1235462" y="1200248"/>
              <a:ext cx="122715" cy="203295"/>
            </a:xfrm>
            <a:custGeom>
              <a:avLst/>
              <a:gdLst/>
              <a:ahLst/>
              <a:cxnLst/>
              <a:rect l="0" t="0" r="0" b="0"/>
              <a:pathLst>
                <a:path w="122715" h="203295">
                  <a:moveTo>
                    <a:pt x="17429" y="52643"/>
                  </a:moveTo>
                  <a:lnTo>
                    <a:pt x="11840" y="69410"/>
                  </a:lnTo>
                  <a:lnTo>
                    <a:pt x="12215" y="87001"/>
                  </a:lnTo>
                  <a:lnTo>
                    <a:pt x="25148" y="144472"/>
                  </a:lnTo>
                  <a:lnTo>
                    <a:pt x="41744" y="188935"/>
                  </a:lnTo>
                  <a:lnTo>
                    <a:pt x="50462" y="203294"/>
                  </a:lnTo>
                  <a:lnTo>
                    <a:pt x="51149" y="202210"/>
                  </a:lnTo>
                  <a:lnTo>
                    <a:pt x="50438" y="197978"/>
                  </a:lnTo>
                  <a:lnTo>
                    <a:pt x="25420" y="140704"/>
                  </a:lnTo>
                  <a:lnTo>
                    <a:pt x="1814" y="81613"/>
                  </a:lnTo>
                  <a:lnTo>
                    <a:pt x="0" y="68447"/>
                  </a:lnTo>
                  <a:lnTo>
                    <a:pt x="4223" y="47579"/>
                  </a:lnTo>
                  <a:lnTo>
                    <a:pt x="8625" y="38738"/>
                  </a:lnTo>
                  <a:lnTo>
                    <a:pt x="25994" y="25796"/>
                  </a:lnTo>
                  <a:lnTo>
                    <a:pt x="86407" y="5304"/>
                  </a:lnTo>
                  <a:lnTo>
                    <a:pt x="1227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02604" y="1210802"/>
              <a:ext cx="139796" cy="189489"/>
            </a:xfrm>
            <a:custGeom>
              <a:avLst/>
              <a:gdLst/>
              <a:ahLst/>
              <a:cxnLst/>
              <a:rect l="0" t="0" r="0" b="0"/>
              <a:pathLst>
                <a:path w="139796" h="189489">
                  <a:moveTo>
                    <a:pt x="8214" y="84203"/>
                  </a:moveTo>
                  <a:lnTo>
                    <a:pt x="24982" y="89792"/>
                  </a:lnTo>
                  <a:lnTo>
                    <a:pt x="57766" y="87679"/>
                  </a:lnTo>
                  <a:lnTo>
                    <a:pt x="108426" y="75314"/>
                  </a:lnTo>
                  <a:lnTo>
                    <a:pt x="127232" y="64265"/>
                  </a:lnTo>
                  <a:lnTo>
                    <a:pt x="133183" y="55703"/>
                  </a:lnTo>
                  <a:lnTo>
                    <a:pt x="139795" y="33712"/>
                  </a:lnTo>
                  <a:lnTo>
                    <a:pt x="136879" y="23636"/>
                  </a:lnTo>
                  <a:lnTo>
                    <a:pt x="121161" y="6201"/>
                  </a:lnTo>
                  <a:lnTo>
                    <a:pt x="111588" y="1786"/>
                  </a:lnTo>
                  <a:lnTo>
                    <a:pt x="91593" y="0"/>
                  </a:lnTo>
                  <a:lnTo>
                    <a:pt x="60605" y="5571"/>
                  </a:lnTo>
                  <a:lnTo>
                    <a:pt x="34786" y="20220"/>
                  </a:lnTo>
                  <a:lnTo>
                    <a:pt x="22753" y="35879"/>
                  </a:lnTo>
                  <a:lnTo>
                    <a:pt x="5497" y="74527"/>
                  </a:lnTo>
                  <a:lnTo>
                    <a:pt x="0" y="111102"/>
                  </a:lnTo>
                  <a:lnTo>
                    <a:pt x="3961" y="145985"/>
                  </a:lnTo>
                  <a:lnTo>
                    <a:pt x="18802" y="164694"/>
                  </a:lnTo>
                  <a:lnTo>
                    <a:pt x="29311" y="172959"/>
                  </a:lnTo>
                  <a:lnTo>
                    <a:pt x="53465" y="182142"/>
                  </a:lnTo>
                  <a:lnTo>
                    <a:pt x="92442" y="189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42974" y="1218532"/>
              <a:ext cx="136490" cy="173316"/>
            </a:xfrm>
            <a:custGeom>
              <a:avLst/>
              <a:gdLst/>
              <a:ahLst/>
              <a:cxnLst/>
              <a:rect l="0" t="0" r="0" b="0"/>
              <a:pathLst>
                <a:path w="136490" h="173316">
                  <a:moveTo>
                    <a:pt x="94228" y="13302"/>
                  </a:moveTo>
                  <a:lnTo>
                    <a:pt x="83049" y="2123"/>
                  </a:lnTo>
                  <a:lnTo>
                    <a:pt x="75077" y="0"/>
                  </a:lnTo>
                  <a:lnTo>
                    <a:pt x="42670" y="2602"/>
                  </a:lnTo>
                  <a:lnTo>
                    <a:pt x="21010" y="7766"/>
                  </a:lnTo>
                  <a:lnTo>
                    <a:pt x="12661" y="13121"/>
                  </a:lnTo>
                  <a:lnTo>
                    <a:pt x="264" y="28429"/>
                  </a:lnTo>
                  <a:lnTo>
                    <a:pt x="0" y="36255"/>
                  </a:lnTo>
                  <a:lnTo>
                    <a:pt x="3333" y="43812"/>
                  </a:lnTo>
                  <a:lnTo>
                    <a:pt x="9065" y="51189"/>
                  </a:lnTo>
                  <a:lnTo>
                    <a:pt x="27912" y="62506"/>
                  </a:lnTo>
                  <a:lnTo>
                    <a:pt x="83285" y="84209"/>
                  </a:lnTo>
                  <a:lnTo>
                    <a:pt x="130698" y="115634"/>
                  </a:lnTo>
                  <a:lnTo>
                    <a:pt x="134919" y="124807"/>
                  </a:lnTo>
                  <a:lnTo>
                    <a:pt x="136489" y="147478"/>
                  </a:lnTo>
                  <a:lnTo>
                    <a:pt x="131761" y="156565"/>
                  </a:lnTo>
                  <a:lnTo>
                    <a:pt x="114029" y="169781"/>
                  </a:lnTo>
                  <a:lnTo>
                    <a:pt x="90550" y="173315"/>
                  </a:lnTo>
                  <a:lnTo>
                    <a:pt x="54144" y="171847"/>
                  </a:lnTo>
                  <a:lnTo>
                    <a:pt x="20528" y="1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39714" y="1273948"/>
              <a:ext cx="147005" cy="129415"/>
            </a:xfrm>
            <a:custGeom>
              <a:avLst/>
              <a:gdLst/>
              <a:ahLst/>
              <a:cxnLst/>
              <a:rect l="0" t="0" r="0" b="0"/>
              <a:pathLst>
                <a:path w="147005" h="129415">
                  <a:moveTo>
                    <a:pt x="13301" y="10528"/>
                  </a:moveTo>
                  <a:lnTo>
                    <a:pt x="2123" y="21707"/>
                  </a:lnTo>
                  <a:lnTo>
                    <a:pt x="0" y="29679"/>
                  </a:lnTo>
                  <a:lnTo>
                    <a:pt x="2601" y="62086"/>
                  </a:lnTo>
                  <a:lnTo>
                    <a:pt x="7766" y="83746"/>
                  </a:lnTo>
                  <a:lnTo>
                    <a:pt x="20199" y="101951"/>
                  </a:lnTo>
                  <a:lnTo>
                    <a:pt x="37424" y="116671"/>
                  </a:lnTo>
                  <a:lnTo>
                    <a:pt x="56778" y="127113"/>
                  </a:lnTo>
                  <a:lnTo>
                    <a:pt x="80197" y="129414"/>
                  </a:lnTo>
                  <a:lnTo>
                    <a:pt x="103864" y="125368"/>
                  </a:lnTo>
                  <a:lnTo>
                    <a:pt x="122182" y="115770"/>
                  </a:lnTo>
                  <a:lnTo>
                    <a:pt x="135002" y="100586"/>
                  </a:lnTo>
                  <a:lnTo>
                    <a:pt x="143430" y="80970"/>
                  </a:lnTo>
                  <a:lnTo>
                    <a:pt x="147004" y="44788"/>
                  </a:lnTo>
                  <a:lnTo>
                    <a:pt x="139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74114" y="1126549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72927"/>
                  </a:lnTo>
                  <a:lnTo>
                    <a:pt x="21788" y="228004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74863" y="1126549"/>
              <a:ext cx="20350" cy="263213"/>
            </a:xfrm>
            <a:custGeom>
              <a:avLst/>
              <a:gdLst/>
              <a:ahLst/>
              <a:cxnLst/>
              <a:rect l="0" t="0" r="0" b="0"/>
              <a:pathLst>
                <a:path w="20350" h="263213">
                  <a:moveTo>
                    <a:pt x="20349" y="0"/>
                  </a:moveTo>
                  <a:lnTo>
                    <a:pt x="13113" y="27556"/>
                  </a:lnTo>
                  <a:lnTo>
                    <a:pt x="7351" y="86898"/>
                  </a:lnTo>
                  <a:lnTo>
                    <a:pt x="1680" y="137661"/>
                  </a:lnTo>
                  <a:lnTo>
                    <a:pt x="0" y="189747"/>
                  </a:lnTo>
                  <a:lnTo>
                    <a:pt x="2621" y="232866"/>
                  </a:lnTo>
                  <a:lnTo>
                    <a:pt x="982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47813" y="1231834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2" y="0"/>
                  </a:lnTo>
                  <a:lnTo>
                    <a:pt x="109478" y="8405"/>
                  </a:lnTo>
                  <a:lnTo>
                    <a:pt x="57760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42653" y="1284476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3292" y="27556"/>
                  </a:lnTo>
                  <a:lnTo>
                    <a:pt x="650" y="8065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21595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12206" y="1260646"/>
              <a:ext cx="162549" cy="183847"/>
            </a:xfrm>
            <a:custGeom>
              <a:avLst/>
              <a:gdLst/>
              <a:ahLst/>
              <a:cxnLst/>
              <a:rect l="0" t="0" r="0" b="0"/>
              <a:pathLst>
                <a:path w="162549" h="183847">
                  <a:moveTo>
                    <a:pt x="88374" y="13302"/>
                  </a:moveTo>
                  <a:lnTo>
                    <a:pt x="77196" y="2123"/>
                  </a:lnTo>
                  <a:lnTo>
                    <a:pt x="69224" y="0"/>
                  </a:lnTo>
                  <a:lnTo>
                    <a:pt x="36816" y="2602"/>
                  </a:lnTo>
                  <a:lnTo>
                    <a:pt x="15157" y="7766"/>
                  </a:lnTo>
                  <a:lnTo>
                    <a:pt x="7977" y="14291"/>
                  </a:lnTo>
                  <a:lnTo>
                    <a:pt x="0" y="34018"/>
                  </a:lnTo>
                  <a:lnTo>
                    <a:pt x="1382" y="42321"/>
                  </a:lnTo>
                  <a:lnTo>
                    <a:pt x="5813" y="49025"/>
                  </a:lnTo>
                  <a:lnTo>
                    <a:pt x="20095" y="59595"/>
                  </a:lnTo>
                  <a:lnTo>
                    <a:pt x="79491" y="83242"/>
                  </a:lnTo>
                  <a:lnTo>
                    <a:pt x="115638" y="95116"/>
                  </a:lnTo>
                  <a:lnTo>
                    <a:pt x="157533" y="126212"/>
                  </a:lnTo>
                  <a:lnTo>
                    <a:pt x="161386" y="135369"/>
                  </a:lnTo>
                  <a:lnTo>
                    <a:pt x="162548" y="158021"/>
                  </a:lnTo>
                  <a:lnTo>
                    <a:pt x="158880" y="167103"/>
                  </a:lnTo>
                  <a:lnTo>
                    <a:pt x="145447" y="180314"/>
                  </a:lnTo>
                  <a:lnTo>
                    <a:pt x="124658" y="183846"/>
                  </a:lnTo>
                  <a:lnTo>
                    <a:pt x="63040" y="180863"/>
                  </a:lnTo>
                  <a:lnTo>
                    <a:pt x="35732" y="1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72497" y="1258968"/>
              <a:ext cx="186094" cy="201569"/>
            </a:xfrm>
            <a:custGeom>
              <a:avLst/>
              <a:gdLst/>
              <a:ahLst/>
              <a:cxnLst/>
              <a:rect l="0" t="0" r="0" b="0"/>
              <a:pathLst>
                <a:path w="186094" h="201569">
                  <a:moveTo>
                    <a:pt x="133451" y="88679"/>
                  </a:moveTo>
                  <a:lnTo>
                    <a:pt x="115493" y="34804"/>
                  </a:lnTo>
                  <a:lnTo>
                    <a:pt x="108702" y="14432"/>
                  </a:lnTo>
                  <a:lnTo>
                    <a:pt x="101744" y="7596"/>
                  </a:lnTo>
                  <a:lnTo>
                    <a:pt x="81534" y="0"/>
                  </a:lnTo>
                  <a:lnTo>
                    <a:pt x="71934" y="314"/>
                  </a:lnTo>
                  <a:lnTo>
                    <a:pt x="55027" y="6902"/>
                  </a:lnTo>
                  <a:lnTo>
                    <a:pt x="32355" y="29354"/>
                  </a:lnTo>
                  <a:lnTo>
                    <a:pt x="12139" y="69552"/>
                  </a:lnTo>
                  <a:lnTo>
                    <a:pt x="0" y="121339"/>
                  </a:lnTo>
                  <a:lnTo>
                    <a:pt x="713" y="159578"/>
                  </a:lnTo>
                  <a:lnTo>
                    <a:pt x="6606" y="181021"/>
                  </a:lnTo>
                  <a:lnTo>
                    <a:pt x="17024" y="198350"/>
                  </a:lnTo>
                  <a:lnTo>
                    <a:pt x="23077" y="201568"/>
                  </a:lnTo>
                  <a:lnTo>
                    <a:pt x="29453" y="201373"/>
                  </a:lnTo>
                  <a:lnTo>
                    <a:pt x="42776" y="194917"/>
                  </a:lnTo>
                  <a:lnTo>
                    <a:pt x="56496" y="184249"/>
                  </a:lnTo>
                  <a:lnTo>
                    <a:pt x="89313" y="124351"/>
                  </a:lnTo>
                  <a:lnTo>
                    <a:pt x="103735" y="89890"/>
                  </a:lnTo>
                  <a:lnTo>
                    <a:pt x="106621" y="87147"/>
                  </a:lnTo>
                  <a:lnTo>
                    <a:pt x="108546" y="89997"/>
                  </a:lnTo>
                  <a:lnTo>
                    <a:pt x="121462" y="132353"/>
                  </a:lnTo>
                  <a:lnTo>
                    <a:pt x="132412" y="152544"/>
                  </a:lnTo>
                  <a:lnTo>
                    <a:pt x="151317" y="166976"/>
                  </a:lnTo>
                  <a:lnTo>
                    <a:pt x="186093" y="183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00746" y="1052849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2195" y="37478"/>
                  </a:lnTo>
                  <a:lnTo>
                    <a:pt x="650" y="84804"/>
                  </a:lnTo>
                  <a:lnTo>
                    <a:pt x="192" y="147570"/>
                  </a:lnTo>
                  <a:lnTo>
                    <a:pt x="3177" y="210621"/>
                  </a:lnTo>
                  <a:lnTo>
                    <a:pt x="8350" y="267517"/>
                  </a:lnTo>
                  <a:lnTo>
                    <a:pt x="4509" y="328664"/>
                  </a:lnTo>
                  <a:lnTo>
                    <a:pt x="594" y="38744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84974" y="133711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95502" y="1210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90259" y="1294745"/>
              <a:ext cx="242480" cy="150060"/>
            </a:xfrm>
            <a:custGeom>
              <a:avLst/>
              <a:gdLst/>
              <a:ahLst/>
              <a:cxnLst/>
              <a:rect l="0" t="0" r="0" b="0"/>
              <a:pathLst>
                <a:path w="242480" h="150060">
                  <a:moveTo>
                    <a:pt x="0" y="52902"/>
                  </a:moveTo>
                  <a:lnTo>
                    <a:pt x="9065" y="111519"/>
                  </a:lnTo>
                  <a:lnTo>
                    <a:pt x="15684" y="146309"/>
                  </a:lnTo>
                  <a:lnTo>
                    <a:pt x="17475" y="147929"/>
                  </a:lnTo>
                  <a:lnTo>
                    <a:pt x="20349" y="111621"/>
                  </a:lnTo>
                  <a:lnTo>
                    <a:pt x="26506" y="64631"/>
                  </a:lnTo>
                  <a:lnTo>
                    <a:pt x="41259" y="32201"/>
                  </a:lnTo>
                  <a:lnTo>
                    <a:pt x="48563" y="27403"/>
                  </a:lnTo>
                  <a:lnTo>
                    <a:pt x="56942" y="26544"/>
                  </a:lnTo>
                  <a:lnTo>
                    <a:pt x="74440" y="31829"/>
                  </a:lnTo>
                  <a:lnTo>
                    <a:pt x="90016" y="41976"/>
                  </a:lnTo>
                  <a:lnTo>
                    <a:pt x="101618" y="57405"/>
                  </a:lnTo>
                  <a:lnTo>
                    <a:pt x="126020" y="116469"/>
                  </a:lnTo>
                  <a:lnTo>
                    <a:pt x="129637" y="126865"/>
                  </a:lnTo>
                  <a:lnTo>
                    <a:pt x="133218" y="130287"/>
                  </a:lnTo>
                  <a:lnTo>
                    <a:pt x="136775" y="129059"/>
                  </a:lnTo>
                  <a:lnTo>
                    <a:pt x="140316" y="124730"/>
                  </a:lnTo>
                  <a:lnTo>
                    <a:pt x="202782" y="86747"/>
                  </a:lnTo>
                  <a:lnTo>
                    <a:pt x="221146" y="76133"/>
                  </a:lnTo>
                  <a:lnTo>
                    <a:pt x="237107" y="59718"/>
                  </a:lnTo>
                  <a:lnTo>
                    <a:pt x="241130" y="50427"/>
                  </a:lnTo>
                  <a:lnTo>
                    <a:pt x="242479" y="30745"/>
                  </a:lnTo>
                  <a:lnTo>
                    <a:pt x="238862" y="21753"/>
                  </a:lnTo>
                  <a:lnTo>
                    <a:pt x="225483" y="5523"/>
                  </a:lnTo>
                  <a:lnTo>
                    <a:pt x="217003" y="1429"/>
                  </a:lnTo>
                  <a:lnTo>
                    <a:pt x="198221" y="0"/>
                  </a:lnTo>
                  <a:lnTo>
                    <a:pt x="167916" y="5772"/>
                  </a:lnTo>
                  <a:lnTo>
                    <a:pt x="159907" y="10953"/>
                  </a:lnTo>
                  <a:lnTo>
                    <a:pt x="147889" y="26070"/>
                  </a:lnTo>
                  <a:lnTo>
                    <a:pt x="140135" y="59900"/>
                  </a:lnTo>
                  <a:lnTo>
                    <a:pt x="143427" y="93970"/>
                  </a:lnTo>
                  <a:lnTo>
                    <a:pt x="154992" y="115608"/>
                  </a:lnTo>
                  <a:lnTo>
                    <a:pt x="171830" y="134584"/>
                  </a:lnTo>
                  <a:lnTo>
                    <a:pt x="191012" y="146917"/>
                  </a:lnTo>
                  <a:lnTo>
                    <a:pt x="211236" y="150059"/>
                  </a:lnTo>
                  <a:lnTo>
                    <a:pt x="242155" y="147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81784" y="1326590"/>
              <a:ext cx="266486" cy="151286"/>
            </a:xfrm>
            <a:custGeom>
              <a:avLst/>
              <a:gdLst/>
              <a:ahLst/>
              <a:cxnLst/>
              <a:rect l="0" t="0" r="0" b="0"/>
              <a:pathLst>
                <a:path w="266486" h="151286">
                  <a:moveTo>
                    <a:pt x="76972" y="84228"/>
                  </a:moveTo>
                  <a:lnTo>
                    <a:pt x="92613" y="66247"/>
                  </a:lnTo>
                  <a:lnTo>
                    <a:pt x="100691" y="49331"/>
                  </a:lnTo>
                  <a:lnTo>
                    <a:pt x="100974" y="39906"/>
                  </a:lnTo>
                  <a:lnTo>
                    <a:pt x="95049" y="20076"/>
                  </a:lnTo>
                  <a:lnTo>
                    <a:pt x="87853" y="13384"/>
                  </a:lnTo>
                  <a:lnTo>
                    <a:pt x="67380" y="5949"/>
                  </a:lnTo>
                  <a:lnTo>
                    <a:pt x="57709" y="6305"/>
                  </a:lnTo>
                  <a:lnTo>
                    <a:pt x="40725" y="12941"/>
                  </a:lnTo>
                  <a:lnTo>
                    <a:pt x="18009" y="35420"/>
                  </a:lnTo>
                  <a:lnTo>
                    <a:pt x="2050" y="64307"/>
                  </a:lnTo>
                  <a:lnTo>
                    <a:pt x="0" y="87853"/>
                  </a:lnTo>
                  <a:lnTo>
                    <a:pt x="8215" y="135507"/>
                  </a:lnTo>
                  <a:lnTo>
                    <a:pt x="14757" y="142980"/>
                  </a:lnTo>
                  <a:lnTo>
                    <a:pt x="34503" y="151285"/>
                  </a:lnTo>
                  <a:lnTo>
                    <a:pt x="43980" y="151159"/>
                  </a:lnTo>
                  <a:lnTo>
                    <a:pt x="60749" y="144781"/>
                  </a:lnTo>
                  <a:lnTo>
                    <a:pt x="83344" y="122447"/>
                  </a:lnTo>
                  <a:lnTo>
                    <a:pt x="87069" y="112047"/>
                  </a:lnTo>
                  <a:lnTo>
                    <a:pt x="89062" y="83242"/>
                  </a:lnTo>
                  <a:lnTo>
                    <a:pt x="90881" y="83571"/>
                  </a:lnTo>
                  <a:lnTo>
                    <a:pt x="107796" y="109315"/>
                  </a:lnTo>
                  <a:lnTo>
                    <a:pt x="116239" y="113821"/>
                  </a:lnTo>
                  <a:lnTo>
                    <a:pt x="138098" y="115708"/>
                  </a:lnTo>
                  <a:lnTo>
                    <a:pt x="145799" y="111064"/>
                  </a:lnTo>
                  <a:lnTo>
                    <a:pt x="150932" y="103289"/>
                  </a:lnTo>
                  <a:lnTo>
                    <a:pt x="154355" y="93426"/>
                  </a:lnTo>
                  <a:lnTo>
                    <a:pt x="158976" y="90360"/>
                  </a:lnTo>
                  <a:lnTo>
                    <a:pt x="164397" y="91825"/>
                  </a:lnTo>
                  <a:lnTo>
                    <a:pt x="176659" y="102813"/>
                  </a:lnTo>
                  <a:lnTo>
                    <a:pt x="192037" y="121710"/>
                  </a:lnTo>
                  <a:lnTo>
                    <a:pt x="159056" y="62169"/>
                  </a:lnTo>
                  <a:lnTo>
                    <a:pt x="157518" y="41669"/>
                  </a:lnTo>
                  <a:lnTo>
                    <a:pt x="158745" y="31289"/>
                  </a:lnTo>
                  <a:lnTo>
                    <a:pt x="163073" y="23199"/>
                  </a:lnTo>
                  <a:lnTo>
                    <a:pt x="177240" y="11091"/>
                  </a:lnTo>
                  <a:lnTo>
                    <a:pt x="198355" y="4929"/>
                  </a:lnTo>
                  <a:lnTo>
                    <a:pt x="233430" y="1461"/>
                  </a:lnTo>
                  <a:lnTo>
                    <a:pt x="2664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63302" y="1368704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5" y="0"/>
                  </a:moveTo>
                  <a:lnTo>
                    <a:pt x="0" y="32452"/>
                  </a:lnTo>
                  <a:lnTo>
                    <a:pt x="12614" y="93663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58839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64124" y="1361863"/>
              <a:ext cx="221993" cy="123902"/>
            </a:xfrm>
            <a:custGeom>
              <a:avLst/>
              <a:gdLst/>
              <a:ahLst/>
              <a:cxnLst/>
              <a:rect l="0" t="0" r="0" b="0"/>
              <a:pathLst>
                <a:path w="221993" h="123902">
                  <a:moveTo>
                    <a:pt x="0" y="38427"/>
                  </a:moveTo>
                  <a:lnTo>
                    <a:pt x="17958" y="101854"/>
                  </a:lnTo>
                  <a:lnTo>
                    <a:pt x="24749" y="122769"/>
                  </a:lnTo>
                  <a:lnTo>
                    <a:pt x="27028" y="123901"/>
                  </a:lnTo>
                  <a:lnTo>
                    <a:pt x="29560" y="109560"/>
                  </a:lnTo>
                  <a:lnTo>
                    <a:pt x="22986" y="47693"/>
                  </a:lnTo>
                  <a:lnTo>
                    <a:pt x="24254" y="22658"/>
                  </a:lnTo>
                  <a:lnTo>
                    <a:pt x="32616" y="3732"/>
                  </a:lnTo>
                  <a:lnTo>
                    <a:pt x="38122" y="89"/>
                  </a:lnTo>
                  <a:lnTo>
                    <a:pt x="44132" y="0"/>
                  </a:lnTo>
                  <a:lnTo>
                    <a:pt x="50478" y="2281"/>
                  </a:lnTo>
                  <a:lnTo>
                    <a:pt x="91365" y="44814"/>
                  </a:lnTo>
                  <a:lnTo>
                    <a:pt x="114905" y="100244"/>
                  </a:lnTo>
                  <a:lnTo>
                    <a:pt x="118717" y="111224"/>
                  </a:lnTo>
                  <a:lnTo>
                    <a:pt x="122429" y="115034"/>
                  </a:lnTo>
                  <a:lnTo>
                    <a:pt x="126073" y="114065"/>
                  </a:lnTo>
                  <a:lnTo>
                    <a:pt x="145916" y="92882"/>
                  </a:lnTo>
                  <a:lnTo>
                    <a:pt x="208760" y="53729"/>
                  </a:lnTo>
                  <a:lnTo>
                    <a:pt x="220684" y="35869"/>
                  </a:lnTo>
                  <a:lnTo>
                    <a:pt x="221992" y="27363"/>
                  </a:lnTo>
                  <a:lnTo>
                    <a:pt x="220524" y="19353"/>
                  </a:lnTo>
                  <a:lnTo>
                    <a:pt x="217206" y="11673"/>
                  </a:lnTo>
                  <a:lnTo>
                    <a:pt x="209145" y="6553"/>
                  </a:lnTo>
                  <a:lnTo>
                    <a:pt x="184590" y="864"/>
                  </a:lnTo>
                  <a:lnTo>
                    <a:pt x="163539" y="4575"/>
                  </a:lnTo>
                  <a:lnTo>
                    <a:pt x="146383" y="15192"/>
                  </a:lnTo>
                  <a:lnTo>
                    <a:pt x="130960" y="31610"/>
                  </a:lnTo>
                  <a:lnTo>
                    <a:pt x="127081" y="40901"/>
                  </a:lnTo>
                  <a:lnTo>
                    <a:pt x="125890" y="60583"/>
                  </a:lnTo>
                  <a:lnTo>
                    <a:pt x="131797" y="91395"/>
                  </a:lnTo>
                  <a:lnTo>
                    <a:pt x="136998" y="99475"/>
                  </a:lnTo>
                  <a:lnTo>
                    <a:pt x="152135" y="111573"/>
                  </a:lnTo>
                  <a:lnTo>
                    <a:pt x="185977" y="119371"/>
                  </a:lnTo>
                  <a:lnTo>
                    <a:pt x="221099" y="122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05634" y="1376469"/>
              <a:ext cx="221745" cy="298805"/>
            </a:xfrm>
            <a:custGeom>
              <a:avLst/>
              <a:gdLst/>
              <a:ahLst/>
              <a:cxnLst/>
              <a:rect l="0" t="0" r="0" b="0"/>
              <a:pathLst>
                <a:path w="221745" h="298805">
                  <a:moveTo>
                    <a:pt x="95402" y="55406"/>
                  </a:moveTo>
                  <a:lnTo>
                    <a:pt x="95402" y="33049"/>
                  </a:lnTo>
                  <a:lnTo>
                    <a:pt x="91893" y="25294"/>
                  </a:lnTo>
                  <a:lnTo>
                    <a:pt x="78635" y="13557"/>
                  </a:lnTo>
                  <a:lnTo>
                    <a:pt x="51439" y="373"/>
                  </a:lnTo>
                  <a:lnTo>
                    <a:pt x="42697" y="0"/>
                  </a:lnTo>
                  <a:lnTo>
                    <a:pt x="26744" y="5825"/>
                  </a:lnTo>
                  <a:lnTo>
                    <a:pt x="4609" y="27847"/>
                  </a:lnTo>
                  <a:lnTo>
                    <a:pt x="948" y="37034"/>
                  </a:lnTo>
                  <a:lnTo>
                    <a:pt x="0" y="56599"/>
                  </a:lnTo>
                  <a:lnTo>
                    <a:pt x="6597" y="73874"/>
                  </a:lnTo>
                  <a:lnTo>
                    <a:pt x="11632" y="81756"/>
                  </a:lnTo>
                  <a:lnTo>
                    <a:pt x="19668" y="85841"/>
                  </a:lnTo>
                  <a:lnTo>
                    <a:pt x="41076" y="87260"/>
                  </a:lnTo>
                  <a:lnTo>
                    <a:pt x="59948" y="80872"/>
                  </a:lnTo>
                  <a:lnTo>
                    <a:pt x="68257" y="75893"/>
                  </a:lnTo>
                  <a:lnTo>
                    <a:pt x="73796" y="78423"/>
                  </a:lnTo>
                  <a:lnTo>
                    <a:pt x="77488" y="85958"/>
                  </a:lnTo>
                  <a:lnTo>
                    <a:pt x="85071" y="146734"/>
                  </a:lnTo>
                  <a:lnTo>
                    <a:pt x="99400" y="207943"/>
                  </a:lnTo>
                  <a:lnTo>
                    <a:pt x="113046" y="268854"/>
                  </a:lnTo>
                  <a:lnTo>
                    <a:pt x="121167" y="298804"/>
                  </a:lnTo>
                  <a:lnTo>
                    <a:pt x="120767" y="298390"/>
                  </a:lnTo>
                  <a:lnTo>
                    <a:pt x="119331" y="294604"/>
                  </a:lnTo>
                  <a:lnTo>
                    <a:pt x="120713" y="289741"/>
                  </a:lnTo>
                  <a:lnTo>
                    <a:pt x="128488" y="278098"/>
                  </a:lnTo>
                  <a:lnTo>
                    <a:pt x="189692" y="231939"/>
                  </a:lnTo>
                  <a:lnTo>
                    <a:pt x="221744" y="213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53679" y="1389761"/>
              <a:ext cx="126343" cy="128799"/>
            </a:xfrm>
            <a:custGeom>
              <a:avLst/>
              <a:gdLst/>
              <a:ahLst/>
              <a:cxnLst/>
              <a:rect l="0" t="0" r="0" b="0"/>
              <a:pathLst>
                <a:path w="126343" h="128799">
                  <a:moveTo>
                    <a:pt x="0" y="21057"/>
                  </a:moveTo>
                  <a:lnTo>
                    <a:pt x="3119" y="63749"/>
                  </a:lnTo>
                  <a:lnTo>
                    <a:pt x="14572" y="94928"/>
                  </a:lnTo>
                  <a:lnTo>
                    <a:pt x="20243" y="105399"/>
                  </a:lnTo>
                  <a:lnTo>
                    <a:pt x="35903" y="120154"/>
                  </a:lnTo>
                  <a:lnTo>
                    <a:pt x="44992" y="125726"/>
                  </a:lnTo>
                  <a:lnTo>
                    <a:pt x="64450" y="128798"/>
                  </a:lnTo>
                  <a:lnTo>
                    <a:pt x="74552" y="127979"/>
                  </a:lnTo>
                  <a:lnTo>
                    <a:pt x="83626" y="122754"/>
                  </a:lnTo>
                  <a:lnTo>
                    <a:pt x="99948" y="104470"/>
                  </a:lnTo>
                  <a:lnTo>
                    <a:pt x="116701" y="73458"/>
                  </a:lnTo>
                  <a:lnTo>
                    <a:pt x="125072" y="1893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56768" y="1413985"/>
              <a:ext cx="154880" cy="112648"/>
            </a:xfrm>
            <a:custGeom>
              <a:avLst/>
              <a:gdLst/>
              <a:ahLst/>
              <a:cxnLst/>
              <a:rect l="0" t="0" r="0" b="0"/>
              <a:pathLst>
                <a:path w="154880" h="112648">
                  <a:moveTo>
                    <a:pt x="60122" y="81061"/>
                  </a:moveTo>
                  <a:lnTo>
                    <a:pt x="65712" y="64294"/>
                  </a:lnTo>
                  <a:lnTo>
                    <a:pt x="63598" y="31509"/>
                  </a:lnTo>
                  <a:lnTo>
                    <a:pt x="55428" y="11855"/>
                  </a:lnTo>
                  <a:lnTo>
                    <a:pt x="49974" y="3338"/>
                  </a:lnTo>
                  <a:lnTo>
                    <a:pt x="42828" y="0"/>
                  </a:lnTo>
                  <a:lnTo>
                    <a:pt x="34555" y="114"/>
                  </a:lnTo>
                  <a:lnTo>
                    <a:pt x="25530" y="2530"/>
                  </a:lnTo>
                  <a:lnTo>
                    <a:pt x="18344" y="7650"/>
                  </a:lnTo>
                  <a:lnTo>
                    <a:pt x="7239" y="22698"/>
                  </a:lnTo>
                  <a:lnTo>
                    <a:pt x="0" y="56489"/>
                  </a:lnTo>
                  <a:lnTo>
                    <a:pt x="3444" y="90548"/>
                  </a:lnTo>
                  <a:lnTo>
                    <a:pt x="8299" y="99084"/>
                  </a:lnTo>
                  <a:lnTo>
                    <a:pt x="23052" y="111688"/>
                  </a:lnTo>
                  <a:lnTo>
                    <a:pt x="30729" y="112008"/>
                  </a:lnTo>
                  <a:lnTo>
                    <a:pt x="38187" y="108711"/>
                  </a:lnTo>
                  <a:lnTo>
                    <a:pt x="51544" y="95690"/>
                  </a:lnTo>
                  <a:lnTo>
                    <a:pt x="61379" y="78204"/>
                  </a:lnTo>
                  <a:lnTo>
                    <a:pt x="66809" y="74477"/>
                  </a:lnTo>
                  <a:lnTo>
                    <a:pt x="72769" y="74332"/>
                  </a:lnTo>
                  <a:lnTo>
                    <a:pt x="85630" y="80410"/>
                  </a:lnTo>
                  <a:lnTo>
                    <a:pt x="125497" y="104387"/>
                  </a:lnTo>
                  <a:lnTo>
                    <a:pt x="154879" y="112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11647" y="1221305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6667"/>
                  </a:lnTo>
                  <a:lnTo>
                    <a:pt x="12998" y="217449"/>
                  </a:lnTo>
                  <a:lnTo>
                    <a:pt x="18669" y="255892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06404" y="1452932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0"/>
                  </a:moveTo>
                  <a:lnTo>
                    <a:pt x="2195" y="343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16933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43274" y="1284476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9756"/>
                  </a:lnTo>
                  <a:lnTo>
                    <a:pt x="12998" y="222047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01160" y="138976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20"/>
                  </a:lnTo>
                  <a:lnTo>
                    <a:pt x="1671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27502" y="1442404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06445" y="1421347"/>
              <a:ext cx="147400" cy="221099"/>
            </a:xfrm>
            <a:custGeom>
              <a:avLst/>
              <a:gdLst/>
              <a:ahLst/>
              <a:cxnLst/>
              <a:rect l="0" t="0" r="0" b="0"/>
              <a:pathLst>
                <a:path w="147400" h="221099">
                  <a:moveTo>
                    <a:pt x="147399" y="0"/>
                  </a:moveTo>
                  <a:lnTo>
                    <a:pt x="123353" y="17980"/>
                  </a:lnTo>
                  <a:lnTo>
                    <a:pt x="87806" y="69741"/>
                  </a:lnTo>
                  <a:lnTo>
                    <a:pt x="59675" y="123437"/>
                  </a:lnTo>
                  <a:lnTo>
                    <a:pt x="24568" y="18192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58632" y="1516103"/>
              <a:ext cx="2210985" cy="115815"/>
            </a:xfrm>
            <a:custGeom>
              <a:avLst/>
              <a:gdLst/>
              <a:ahLst/>
              <a:cxnLst/>
              <a:rect l="0" t="0" r="0" b="0"/>
              <a:pathLst>
                <a:path w="2210985" h="115815">
                  <a:moveTo>
                    <a:pt x="2210984" y="115814"/>
                  </a:moveTo>
                  <a:lnTo>
                    <a:pt x="2168293" y="112694"/>
                  </a:lnTo>
                  <a:lnTo>
                    <a:pt x="2107746" y="106261"/>
                  </a:lnTo>
                  <a:lnTo>
                    <a:pt x="2049648" y="105478"/>
                  </a:lnTo>
                  <a:lnTo>
                    <a:pt x="1987783" y="105323"/>
                  </a:lnTo>
                  <a:lnTo>
                    <a:pt x="1930502" y="105293"/>
                  </a:lnTo>
                  <a:lnTo>
                    <a:pt x="1874127" y="108406"/>
                  </a:lnTo>
                  <a:lnTo>
                    <a:pt x="1817931" y="114350"/>
                  </a:lnTo>
                  <a:lnTo>
                    <a:pt x="1754535" y="115525"/>
                  </a:lnTo>
                  <a:lnTo>
                    <a:pt x="1695739" y="115757"/>
                  </a:lnTo>
                  <a:lnTo>
                    <a:pt x="1633475" y="115803"/>
                  </a:lnTo>
                  <a:lnTo>
                    <a:pt x="1582206" y="115810"/>
                  </a:lnTo>
                  <a:lnTo>
                    <a:pt x="1519716" y="115813"/>
                  </a:lnTo>
                  <a:lnTo>
                    <a:pt x="1469471" y="115814"/>
                  </a:lnTo>
                  <a:lnTo>
                    <a:pt x="1418708" y="115814"/>
                  </a:lnTo>
                  <a:lnTo>
                    <a:pt x="1355922" y="115814"/>
                  </a:lnTo>
                  <a:lnTo>
                    <a:pt x="1304865" y="115814"/>
                  </a:lnTo>
                  <a:lnTo>
                    <a:pt x="1252693" y="109575"/>
                  </a:lnTo>
                  <a:lnTo>
                    <a:pt x="1200190" y="99147"/>
                  </a:lnTo>
                  <a:lnTo>
                    <a:pt x="1147589" y="96057"/>
                  </a:lnTo>
                  <a:lnTo>
                    <a:pt x="1088591" y="89424"/>
                  </a:lnTo>
                  <a:lnTo>
                    <a:pt x="1026331" y="85254"/>
                  </a:lnTo>
                  <a:lnTo>
                    <a:pt x="975062" y="83362"/>
                  </a:lnTo>
                  <a:lnTo>
                    <a:pt x="921657" y="77083"/>
                  </a:lnTo>
                  <a:lnTo>
                    <a:pt x="863069" y="74702"/>
                  </a:lnTo>
                  <a:lnTo>
                    <a:pt x="808145" y="72827"/>
                  </a:lnTo>
                  <a:lnTo>
                    <a:pt x="754827" y="66552"/>
                  </a:lnTo>
                  <a:lnTo>
                    <a:pt x="700814" y="63003"/>
                  </a:lnTo>
                  <a:lnTo>
                    <a:pt x="640877" y="56232"/>
                  </a:lnTo>
                  <a:lnTo>
                    <a:pt x="578664" y="52537"/>
                  </a:lnTo>
                  <a:lnTo>
                    <a:pt x="515777" y="44552"/>
                  </a:lnTo>
                  <a:lnTo>
                    <a:pt x="453859" y="35948"/>
                  </a:lnTo>
                  <a:lnTo>
                    <a:pt x="400289" y="31708"/>
                  </a:lnTo>
                  <a:lnTo>
                    <a:pt x="340202" y="23508"/>
                  </a:lnTo>
                  <a:lnTo>
                    <a:pt x="285244" y="21783"/>
                  </a:lnTo>
                  <a:lnTo>
                    <a:pt x="228796" y="18153"/>
                  </a:lnTo>
                  <a:lnTo>
                    <a:pt x="167617" y="9668"/>
                  </a:lnTo>
                  <a:lnTo>
                    <a:pt x="105036" y="2865"/>
                  </a:lnTo>
                  <a:lnTo>
                    <a:pt x="48279" y="8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68538" y="2347854"/>
            <a:ext cx="8580727" cy="937038"/>
            <a:chOff x="568538" y="2347854"/>
            <a:chExt cx="8580727" cy="937038"/>
          </a:xfrm>
        </p:grpSpPr>
        <p:sp>
          <p:nvSpPr>
            <p:cNvPr id="85" name="Freeform 84"/>
            <p:cNvSpPr/>
            <p:nvPr/>
          </p:nvSpPr>
          <p:spPr>
            <a:xfrm>
              <a:off x="779108" y="2453139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31586" y="0"/>
                  </a:moveTo>
                  <a:lnTo>
                    <a:pt x="28466" y="60384"/>
                  </a:lnTo>
                  <a:lnTo>
                    <a:pt x="20133" y="118108"/>
                  </a:lnTo>
                  <a:lnTo>
                    <a:pt x="13374" y="176545"/>
                  </a:lnTo>
                  <a:lnTo>
                    <a:pt x="11372" y="227785"/>
                  </a:lnTo>
                  <a:lnTo>
                    <a:pt x="5106" y="28143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8538" y="2421554"/>
              <a:ext cx="494841" cy="63172"/>
            </a:xfrm>
            <a:custGeom>
              <a:avLst/>
              <a:gdLst/>
              <a:ahLst/>
              <a:cxnLst/>
              <a:rect l="0" t="0" r="0" b="0"/>
              <a:pathLst>
                <a:path w="494841" h="63172">
                  <a:moveTo>
                    <a:pt x="494840" y="0"/>
                  </a:moveTo>
                  <a:lnTo>
                    <a:pt x="436223" y="9065"/>
                  </a:lnTo>
                  <a:lnTo>
                    <a:pt x="379709" y="17475"/>
                  </a:lnTo>
                  <a:lnTo>
                    <a:pt x="326976" y="21166"/>
                  </a:lnTo>
                  <a:lnTo>
                    <a:pt x="272818" y="29181"/>
                  </a:lnTo>
                  <a:lnTo>
                    <a:pt x="225115" y="30873"/>
                  </a:lnTo>
                  <a:lnTo>
                    <a:pt x="169646" y="37613"/>
                  </a:lnTo>
                  <a:lnTo>
                    <a:pt x="116166" y="48189"/>
                  </a:lnTo>
                  <a:lnTo>
                    <a:pt x="56872" y="5735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10735" y="2421554"/>
              <a:ext cx="314745" cy="347441"/>
            </a:xfrm>
            <a:custGeom>
              <a:avLst/>
              <a:gdLst/>
              <a:ahLst/>
              <a:cxnLst/>
              <a:rect l="0" t="0" r="0" b="0"/>
              <a:pathLst>
                <a:path w="314745" h="347441">
                  <a:moveTo>
                    <a:pt x="0" y="0"/>
                  </a:moveTo>
                  <a:lnTo>
                    <a:pt x="7236" y="27556"/>
                  </a:lnTo>
                  <a:lnTo>
                    <a:pt x="9878" y="90018"/>
                  </a:lnTo>
                  <a:lnTo>
                    <a:pt x="10336" y="149114"/>
                  </a:lnTo>
                  <a:lnTo>
                    <a:pt x="10472" y="207959"/>
                  </a:lnTo>
                  <a:lnTo>
                    <a:pt x="13631" y="262439"/>
                  </a:lnTo>
                  <a:lnTo>
                    <a:pt x="18857" y="312506"/>
                  </a:lnTo>
                  <a:lnTo>
                    <a:pt x="18910" y="334254"/>
                  </a:lnTo>
                  <a:lnTo>
                    <a:pt x="17286" y="335140"/>
                  </a:lnTo>
                  <a:lnTo>
                    <a:pt x="15033" y="332221"/>
                  </a:lnTo>
                  <a:lnTo>
                    <a:pt x="15650" y="319619"/>
                  </a:lnTo>
                  <a:lnTo>
                    <a:pt x="29921" y="259549"/>
                  </a:lnTo>
                  <a:lnTo>
                    <a:pt x="60367" y="209856"/>
                  </a:lnTo>
                  <a:lnTo>
                    <a:pt x="69490" y="203075"/>
                  </a:lnTo>
                  <a:lnTo>
                    <a:pt x="92106" y="195540"/>
                  </a:lnTo>
                  <a:lnTo>
                    <a:pt x="102348" y="195871"/>
                  </a:lnTo>
                  <a:lnTo>
                    <a:pt x="119968" y="202477"/>
                  </a:lnTo>
                  <a:lnTo>
                    <a:pt x="143041" y="219351"/>
                  </a:lnTo>
                  <a:lnTo>
                    <a:pt x="164695" y="244757"/>
                  </a:lnTo>
                  <a:lnTo>
                    <a:pt x="180340" y="280101"/>
                  </a:lnTo>
                  <a:lnTo>
                    <a:pt x="188871" y="324607"/>
                  </a:lnTo>
                  <a:lnTo>
                    <a:pt x="191425" y="322859"/>
                  </a:lnTo>
                  <a:lnTo>
                    <a:pt x="203728" y="304282"/>
                  </a:lnTo>
                  <a:lnTo>
                    <a:pt x="249390" y="247067"/>
                  </a:lnTo>
                  <a:lnTo>
                    <a:pt x="305962" y="203674"/>
                  </a:lnTo>
                  <a:lnTo>
                    <a:pt x="311599" y="195444"/>
                  </a:lnTo>
                  <a:lnTo>
                    <a:pt x="314744" y="176941"/>
                  </a:lnTo>
                  <a:lnTo>
                    <a:pt x="310435" y="169433"/>
                  </a:lnTo>
                  <a:lnTo>
                    <a:pt x="293169" y="157972"/>
                  </a:lnTo>
                  <a:lnTo>
                    <a:pt x="251552" y="150532"/>
                  </a:lnTo>
                  <a:lnTo>
                    <a:pt x="228394" y="155030"/>
                  </a:lnTo>
                  <a:lnTo>
                    <a:pt x="188875" y="176982"/>
                  </a:lnTo>
                  <a:lnTo>
                    <a:pt x="174412" y="193302"/>
                  </a:lnTo>
                  <a:lnTo>
                    <a:pt x="155595" y="232376"/>
                  </a:lnTo>
                  <a:lnTo>
                    <a:pt x="154161" y="256136"/>
                  </a:lnTo>
                  <a:lnTo>
                    <a:pt x="158593" y="279955"/>
                  </a:lnTo>
                  <a:lnTo>
                    <a:pt x="174243" y="306518"/>
                  </a:lnTo>
                  <a:lnTo>
                    <a:pt x="187016" y="321844"/>
                  </a:lnTo>
                  <a:lnTo>
                    <a:pt x="212950" y="338037"/>
                  </a:lnTo>
                  <a:lnTo>
                    <a:pt x="266456" y="345583"/>
                  </a:lnTo>
                  <a:lnTo>
                    <a:pt x="30532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10860" y="2568755"/>
              <a:ext cx="210571" cy="452924"/>
            </a:xfrm>
            <a:custGeom>
              <a:avLst/>
              <a:gdLst/>
              <a:ahLst/>
              <a:cxnLst/>
              <a:rect l="0" t="0" r="0" b="0"/>
              <a:pathLst>
                <a:path w="210571" h="452924">
                  <a:moveTo>
                    <a:pt x="210570" y="84426"/>
                  </a:moveTo>
                  <a:lnTo>
                    <a:pt x="207450" y="41734"/>
                  </a:lnTo>
                  <a:lnTo>
                    <a:pt x="204980" y="31398"/>
                  </a:lnTo>
                  <a:lnTo>
                    <a:pt x="192878" y="13675"/>
                  </a:lnTo>
                  <a:lnTo>
                    <a:pt x="184737" y="5673"/>
                  </a:lnTo>
                  <a:lnTo>
                    <a:pt x="174631" y="1508"/>
                  </a:lnTo>
                  <a:lnTo>
                    <a:pt x="150923" y="0"/>
                  </a:lnTo>
                  <a:lnTo>
                    <a:pt x="116857" y="11318"/>
                  </a:lnTo>
                  <a:lnTo>
                    <a:pt x="90126" y="29489"/>
                  </a:lnTo>
                  <a:lnTo>
                    <a:pt x="72977" y="55280"/>
                  </a:lnTo>
                  <a:lnTo>
                    <a:pt x="60487" y="85149"/>
                  </a:lnTo>
                  <a:lnTo>
                    <a:pt x="59248" y="105804"/>
                  </a:lnTo>
                  <a:lnTo>
                    <a:pt x="67985" y="147660"/>
                  </a:lnTo>
                  <a:lnTo>
                    <a:pt x="75739" y="154658"/>
                  </a:lnTo>
                  <a:lnTo>
                    <a:pt x="99952" y="162434"/>
                  </a:lnTo>
                  <a:lnTo>
                    <a:pt x="111088" y="160998"/>
                  </a:lnTo>
                  <a:lnTo>
                    <a:pt x="129701" y="150043"/>
                  </a:lnTo>
                  <a:lnTo>
                    <a:pt x="153333" y="129734"/>
                  </a:lnTo>
                  <a:lnTo>
                    <a:pt x="169564" y="103310"/>
                  </a:lnTo>
                  <a:lnTo>
                    <a:pt x="173874" y="100525"/>
                  </a:lnTo>
                  <a:lnTo>
                    <a:pt x="177917" y="102177"/>
                  </a:lnTo>
                  <a:lnTo>
                    <a:pt x="181782" y="106789"/>
                  </a:lnTo>
                  <a:lnTo>
                    <a:pt x="191614" y="168942"/>
                  </a:lnTo>
                  <a:lnTo>
                    <a:pt x="203966" y="230452"/>
                  </a:lnTo>
                  <a:lnTo>
                    <a:pt x="203024" y="281591"/>
                  </a:lnTo>
                  <a:lnTo>
                    <a:pt x="201800" y="341698"/>
                  </a:lnTo>
                  <a:lnTo>
                    <a:pt x="205371" y="391699"/>
                  </a:lnTo>
                  <a:lnTo>
                    <a:pt x="200070" y="416354"/>
                  </a:lnTo>
                  <a:lnTo>
                    <a:pt x="189916" y="435111"/>
                  </a:lnTo>
                  <a:lnTo>
                    <a:pt x="181592" y="441048"/>
                  </a:lnTo>
                  <a:lnTo>
                    <a:pt x="159866" y="447645"/>
                  </a:lnTo>
                  <a:lnTo>
                    <a:pt x="106621" y="451881"/>
                  </a:lnTo>
                  <a:lnTo>
                    <a:pt x="44111" y="452717"/>
                  </a:lnTo>
                  <a:lnTo>
                    <a:pt x="0" y="452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84601" y="2568953"/>
              <a:ext cx="147400" cy="206867"/>
            </a:xfrm>
            <a:custGeom>
              <a:avLst/>
              <a:gdLst/>
              <a:ahLst/>
              <a:cxnLst/>
              <a:rect l="0" t="0" r="0" b="0"/>
              <a:pathLst>
                <a:path w="147400" h="206867">
                  <a:moveTo>
                    <a:pt x="0" y="94756"/>
                  </a:moveTo>
                  <a:lnTo>
                    <a:pt x="3119" y="137448"/>
                  </a:lnTo>
                  <a:lnTo>
                    <a:pt x="19128" y="188419"/>
                  </a:lnTo>
                  <a:lnTo>
                    <a:pt x="30338" y="205015"/>
                  </a:lnTo>
                  <a:lnTo>
                    <a:pt x="33093" y="206866"/>
                  </a:lnTo>
                  <a:lnTo>
                    <a:pt x="33760" y="204591"/>
                  </a:lnTo>
                  <a:lnTo>
                    <a:pt x="30212" y="191535"/>
                  </a:lnTo>
                  <a:lnTo>
                    <a:pt x="7993" y="137368"/>
                  </a:lnTo>
                  <a:lnTo>
                    <a:pt x="1579" y="86449"/>
                  </a:lnTo>
                  <a:lnTo>
                    <a:pt x="701" y="59089"/>
                  </a:lnTo>
                  <a:lnTo>
                    <a:pt x="3977" y="47581"/>
                  </a:lnTo>
                  <a:lnTo>
                    <a:pt x="16975" y="28556"/>
                  </a:lnTo>
                  <a:lnTo>
                    <a:pt x="44024" y="10281"/>
                  </a:lnTo>
                  <a:lnTo>
                    <a:pt x="93010" y="203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45857" y="2594623"/>
              <a:ext cx="196714" cy="164801"/>
            </a:xfrm>
            <a:custGeom>
              <a:avLst/>
              <a:gdLst/>
              <a:ahLst/>
              <a:cxnLst/>
              <a:rect l="0" t="0" r="0" b="0"/>
              <a:pathLst>
                <a:path w="196714" h="164801">
                  <a:moveTo>
                    <a:pt x="154598" y="79615"/>
                  </a:moveTo>
                  <a:lnTo>
                    <a:pt x="135470" y="26910"/>
                  </a:lnTo>
                  <a:lnTo>
                    <a:pt x="124260" y="10957"/>
                  </a:lnTo>
                  <a:lnTo>
                    <a:pt x="105240" y="2307"/>
                  </a:lnTo>
                  <a:lnTo>
                    <a:pt x="93617" y="0"/>
                  </a:lnTo>
                  <a:lnTo>
                    <a:pt x="71344" y="3676"/>
                  </a:lnTo>
                  <a:lnTo>
                    <a:pt x="28449" y="25100"/>
                  </a:lnTo>
                  <a:lnTo>
                    <a:pt x="13524" y="41348"/>
                  </a:lnTo>
                  <a:lnTo>
                    <a:pt x="7906" y="50594"/>
                  </a:lnTo>
                  <a:lnTo>
                    <a:pt x="0" y="91553"/>
                  </a:lnTo>
                  <a:lnTo>
                    <a:pt x="8836" y="135145"/>
                  </a:lnTo>
                  <a:lnTo>
                    <a:pt x="23135" y="154208"/>
                  </a:lnTo>
                  <a:lnTo>
                    <a:pt x="31861" y="160929"/>
                  </a:lnTo>
                  <a:lnTo>
                    <a:pt x="41188" y="164240"/>
                  </a:lnTo>
                  <a:lnTo>
                    <a:pt x="60910" y="164800"/>
                  </a:lnTo>
                  <a:lnTo>
                    <a:pt x="78254" y="158029"/>
                  </a:lnTo>
                  <a:lnTo>
                    <a:pt x="86155" y="152948"/>
                  </a:lnTo>
                  <a:lnTo>
                    <a:pt x="98053" y="137944"/>
                  </a:lnTo>
                  <a:lnTo>
                    <a:pt x="106070" y="118407"/>
                  </a:lnTo>
                  <a:lnTo>
                    <a:pt x="109634" y="94126"/>
                  </a:lnTo>
                  <a:lnTo>
                    <a:pt x="111754" y="89289"/>
                  </a:lnTo>
                  <a:lnTo>
                    <a:pt x="114337" y="89574"/>
                  </a:lnTo>
                  <a:lnTo>
                    <a:pt x="120327" y="99249"/>
                  </a:lnTo>
                  <a:lnTo>
                    <a:pt x="132616" y="123257"/>
                  </a:lnTo>
                  <a:lnTo>
                    <a:pt x="148338" y="138396"/>
                  </a:lnTo>
                  <a:lnTo>
                    <a:pt x="167024" y="146684"/>
                  </a:lnTo>
                  <a:lnTo>
                    <a:pt x="196713" y="1533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70063" y="2605945"/>
              <a:ext cx="147134" cy="360646"/>
            </a:xfrm>
            <a:custGeom>
              <a:avLst/>
              <a:gdLst/>
              <a:ahLst/>
              <a:cxnLst/>
              <a:rect l="0" t="0" r="0" b="0"/>
              <a:pathLst>
                <a:path w="147134" h="360646">
                  <a:moveTo>
                    <a:pt x="4092" y="99878"/>
                  </a:moveTo>
                  <a:lnTo>
                    <a:pt x="7212" y="157142"/>
                  </a:lnTo>
                  <a:lnTo>
                    <a:pt x="9306" y="206533"/>
                  </a:lnTo>
                  <a:lnTo>
                    <a:pt x="8756" y="255092"/>
                  </a:lnTo>
                  <a:lnTo>
                    <a:pt x="19051" y="313422"/>
                  </a:lnTo>
                  <a:lnTo>
                    <a:pt x="23342" y="355913"/>
                  </a:lnTo>
                  <a:lnTo>
                    <a:pt x="22775" y="360645"/>
                  </a:lnTo>
                  <a:lnTo>
                    <a:pt x="21226" y="359121"/>
                  </a:lnTo>
                  <a:lnTo>
                    <a:pt x="17557" y="343779"/>
                  </a:lnTo>
                  <a:lnTo>
                    <a:pt x="15200" y="289389"/>
                  </a:lnTo>
                  <a:lnTo>
                    <a:pt x="9146" y="227650"/>
                  </a:lnTo>
                  <a:lnTo>
                    <a:pt x="0" y="176471"/>
                  </a:lnTo>
                  <a:lnTo>
                    <a:pt x="2071" y="115181"/>
                  </a:lnTo>
                  <a:lnTo>
                    <a:pt x="6812" y="58014"/>
                  </a:lnTo>
                  <a:lnTo>
                    <a:pt x="13490" y="32139"/>
                  </a:lnTo>
                  <a:lnTo>
                    <a:pt x="24257" y="12840"/>
                  </a:lnTo>
                  <a:lnTo>
                    <a:pt x="32743" y="6758"/>
                  </a:lnTo>
                  <a:lnTo>
                    <a:pt x="54650" y="0"/>
                  </a:lnTo>
                  <a:lnTo>
                    <a:pt x="87702" y="1784"/>
                  </a:lnTo>
                  <a:lnTo>
                    <a:pt x="105983" y="12997"/>
                  </a:lnTo>
                  <a:lnTo>
                    <a:pt x="129428" y="42160"/>
                  </a:lnTo>
                  <a:lnTo>
                    <a:pt x="141685" y="67207"/>
                  </a:lnTo>
                  <a:lnTo>
                    <a:pt x="147133" y="93937"/>
                  </a:lnTo>
                  <a:lnTo>
                    <a:pt x="145076" y="105276"/>
                  </a:lnTo>
                  <a:lnTo>
                    <a:pt x="133432" y="124114"/>
                  </a:lnTo>
                  <a:lnTo>
                    <a:pt x="116559" y="137166"/>
                  </a:lnTo>
                  <a:lnTo>
                    <a:pt x="71541" y="155077"/>
                  </a:lnTo>
                  <a:lnTo>
                    <a:pt x="51227" y="156387"/>
                  </a:lnTo>
                  <a:lnTo>
                    <a:pt x="25149" y="152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21554" y="2347854"/>
              <a:ext cx="221100" cy="389556"/>
            </a:xfrm>
            <a:custGeom>
              <a:avLst/>
              <a:gdLst/>
              <a:ahLst/>
              <a:cxnLst/>
              <a:rect l="0" t="0" r="0" b="0"/>
              <a:pathLst>
                <a:path w="221100" h="389556">
                  <a:moveTo>
                    <a:pt x="0" y="0"/>
                  </a:moveTo>
                  <a:lnTo>
                    <a:pt x="3120" y="60384"/>
                  </a:lnTo>
                  <a:lnTo>
                    <a:pt x="14654" y="121632"/>
                  </a:lnTo>
                  <a:lnTo>
                    <a:pt x="28198" y="179441"/>
                  </a:lnTo>
                  <a:lnTo>
                    <a:pt x="37471" y="240601"/>
                  </a:lnTo>
                  <a:lnTo>
                    <a:pt x="41908" y="294468"/>
                  </a:lnTo>
                  <a:lnTo>
                    <a:pt x="53295" y="348415"/>
                  </a:lnTo>
                  <a:lnTo>
                    <a:pt x="56587" y="362129"/>
                  </a:lnTo>
                  <a:lnTo>
                    <a:pt x="56442" y="368931"/>
                  </a:lnTo>
                  <a:lnTo>
                    <a:pt x="54006" y="371126"/>
                  </a:lnTo>
                  <a:lnTo>
                    <a:pt x="50042" y="370250"/>
                  </a:lnTo>
                  <a:lnTo>
                    <a:pt x="47399" y="364987"/>
                  </a:lnTo>
                  <a:lnTo>
                    <a:pt x="44463" y="346660"/>
                  </a:lnTo>
                  <a:lnTo>
                    <a:pt x="48399" y="315624"/>
                  </a:lnTo>
                  <a:lnTo>
                    <a:pt x="62564" y="289791"/>
                  </a:lnTo>
                  <a:lnTo>
                    <a:pt x="81578" y="267318"/>
                  </a:lnTo>
                  <a:lnTo>
                    <a:pt x="89481" y="263610"/>
                  </a:lnTo>
                  <a:lnTo>
                    <a:pt x="107620" y="262610"/>
                  </a:lnTo>
                  <a:lnTo>
                    <a:pt x="143152" y="274213"/>
                  </a:lnTo>
                  <a:lnTo>
                    <a:pt x="163449" y="289159"/>
                  </a:lnTo>
                  <a:lnTo>
                    <a:pt x="179099" y="307500"/>
                  </a:lnTo>
                  <a:lnTo>
                    <a:pt x="212520" y="366349"/>
                  </a:lnTo>
                  <a:lnTo>
                    <a:pt x="221099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47101" y="2659584"/>
              <a:ext cx="155261" cy="115428"/>
            </a:xfrm>
            <a:custGeom>
              <a:avLst/>
              <a:gdLst/>
              <a:ahLst/>
              <a:cxnLst/>
              <a:rect l="0" t="0" r="0" b="0"/>
              <a:pathLst>
                <a:path w="155261" h="115428">
                  <a:moveTo>
                    <a:pt x="143034" y="14654"/>
                  </a:moveTo>
                  <a:lnTo>
                    <a:pt x="93482" y="0"/>
                  </a:lnTo>
                  <a:lnTo>
                    <a:pt x="70708" y="2682"/>
                  </a:lnTo>
                  <a:lnTo>
                    <a:pt x="50057" y="11673"/>
                  </a:lnTo>
                  <a:lnTo>
                    <a:pt x="10369" y="43262"/>
                  </a:lnTo>
                  <a:lnTo>
                    <a:pt x="2183" y="63243"/>
                  </a:lnTo>
                  <a:lnTo>
                    <a:pt x="0" y="75123"/>
                  </a:lnTo>
                  <a:lnTo>
                    <a:pt x="2055" y="85382"/>
                  </a:lnTo>
                  <a:lnTo>
                    <a:pt x="13696" y="103021"/>
                  </a:lnTo>
                  <a:lnTo>
                    <a:pt x="33688" y="112420"/>
                  </a:lnTo>
                  <a:lnTo>
                    <a:pt x="57001" y="115427"/>
                  </a:lnTo>
                  <a:lnTo>
                    <a:pt x="111210" y="104845"/>
                  </a:lnTo>
                  <a:lnTo>
                    <a:pt x="137374" y="89470"/>
                  </a:lnTo>
                  <a:lnTo>
                    <a:pt x="149487" y="73642"/>
                  </a:lnTo>
                  <a:lnTo>
                    <a:pt x="154355" y="64508"/>
                  </a:lnTo>
                  <a:lnTo>
                    <a:pt x="155260" y="54909"/>
                  </a:lnTo>
                  <a:lnTo>
                    <a:pt x="150027" y="34885"/>
                  </a:lnTo>
                  <a:lnTo>
                    <a:pt x="132505" y="4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38353" y="2387344"/>
              <a:ext cx="130767" cy="371123"/>
            </a:xfrm>
            <a:custGeom>
              <a:avLst/>
              <a:gdLst/>
              <a:ahLst/>
              <a:cxnLst/>
              <a:rect l="0" t="0" r="0" b="0"/>
              <a:pathLst>
                <a:path w="130767" h="371123">
                  <a:moveTo>
                    <a:pt x="57066" y="371122"/>
                  </a:moveTo>
                  <a:lnTo>
                    <a:pt x="49831" y="343566"/>
                  </a:lnTo>
                  <a:lnTo>
                    <a:pt x="47189" y="287343"/>
                  </a:lnTo>
                  <a:lnTo>
                    <a:pt x="41077" y="230831"/>
                  </a:lnTo>
                  <a:lnTo>
                    <a:pt x="21369" y="174608"/>
                  </a:lnTo>
                  <a:lnTo>
                    <a:pt x="4998" y="118441"/>
                  </a:lnTo>
                  <a:lnTo>
                    <a:pt x="0" y="89194"/>
                  </a:lnTo>
                  <a:lnTo>
                    <a:pt x="4933" y="43352"/>
                  </a:lnTo>
                  <a:lnTo>
                    <a:pt x="14789" y="22286"/>
                  </a:lnTo>
                  <a:lnTo>
                    <a:pt x="33207" y="8243"/>
                  </a:lnTo>
                  <a:lnTo>
                    <a:pt x="44669" y="2861"/>
                  </a:lnTo>
                  <a:lnTo>
                    <a:pt x="69884" y="0"/>
                  </a:lnTo>
                  <a:lnTo>
                    <a:pt x="130766" y="26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69077" y="263212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19734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708774" y="2661389"/>
              <a:ext cx="197299" cy="181345"/>
            </a:xfrm>
            <a:custGeom>
              <a:avLst/>
              <a:gdLst/>
              <a:ahLst/>
              <a:cxnLst/>
              <a:rect l="0" t="0" r="0" b="0"/>
              <a:pathLst>
                <a:path w="197299" h="181345">
                  <a:moveTo>
                    <a:pt x="134127" y="107605"/>
                  </a:moveTo>
                  <a:lnTo>
                    <a:pt x="139717" y="90838"/>
                  </a:lnTo>
                  <a:lnTo>
                    <a:pt x="137603" y="58054"/>
                  </a:lnTo>
                  <a:lnTo>
                    <a:pt x="123979" y="24293"/>
                  </a:lnTo>
                  <a:lnTo>
                    <a:pt x="108560" y="8966"/>
                  </a:lnTo>
                  <a:lnTo>
                    <a:pt x="99535" y="3242"/>
                  </a:lnTo>
                  <a:lnTo>
                    <a:pt x="80148" y="0"/>
                  </a:lnTo>
                  <a:lnTo>
                    <a:pt x="70065" y="774"/>
                  </a:lnTo>
                  <a:lnTo>
                    <a:pt x="52623" y="10992"/>
                  </a:lnTo>
                  <a:lnTo>
                    <a:pt x="22361" y="46147"/>
                  </a:lnTo>
                  <a:lnTo>
                    <a:pt x="6515" y="76527"/>
                  </a:lnTo>
                  <a:lnTo>
                    <a:pt x="0" y="113345"/>
                  </a:lnTo>
                  <a:lnTo>
                    <a:pt x="3659" y="148300"/>
                  </a:lnTo>
                  <a:lnTo>
                    <a:pt x="12191" y="167026"/>
                  </a:lnTo>
                  <a:lnTo>
                    <a:pt x="17741" y="175295"/>
                  </a:lnTo>
                  <a:lnTo>
                    <a:pt x="26121" y="179638"/>
                  </a:lnTo>
                  <a:lnTo>
                    <a:pt x="47910" y="181344"/>
                  </a:lnTo>
                  <a:lnTo>
                    <a:pt x="57932" y="177822"/>
                  </a:lnTo>
                  <a:lnTo>
                    <a:pt x="75306" y="164549"/>
                  </a:lnTo>
                  <a:lnTo>
                    <a:pt x="113889" y="103731"/>
                  </a:lnTo>
                  <a:lnTo>
                    <a:pt x="114786" y="105023"/>
                  </a:lnTo>
                  <a:lnTo>
                    <a:pt x="114214" y="109393"/>
                  </a:lnTo>
                  <a:lnTo>
                    <a:pt x="124588" y="132312"/>
                  </a:lnTo>
                  <a:lnTo>
                    <a:pt x="142479" y="155740"/>
                  </a:lnTo>
                  <a:lnTo>
                    <a:pt x="168187" y="171910"/>
                  </a:lnTo>
                  <a:lnTo>
                    <a:pt x="197298" y="181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58756" y="2484725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42114" y="0"/>
                  </a:moveTo>
                  <a:lnTo>
                    <a:pt x="33781" y="48931"/>
                  </a:lnTo>
                  <a:lnTo>
                    <a:pt x="29116" y="99896"/>
                  </a:lnTo>
                  <a:lnTo>
                    <a:pt x="23445" y="159450"/>
                  </a:lnTo>
                  <a:lnTo>
                    <a:pt x="21764" y="221550"/>
                  </a:lnTo>
                  <a:lnTo>
                    <a:pt x="18146" y="278164"/>
                  </a:lnTo>
                  <a:lnTo>
                    <a:pt x="12033" y="339215"/>
                  </a:lnTo>
                  <a:lnTo>
                    <a:pt x="2393" y="39276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264041" y="276899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2692"/>
                  </a:lnTo>
                  <a:lnTo>
                    <a:pt x="9553" y="997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274570" y="2684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348269" y="2742569"/>
              <a:ext cx="326385" cy="153012"/>
            </a:xfrm>
            <a:custGeom>
              <a:avLst/>
              <a:gdLst/>
              <a:ahLst/>
              <a:cxnLst/>
              <a:rect l="0" t="0" r="0" b="0"/>
              <a:pathLst>
                <a:path w="326385" h="153012">
                  <a:moveTo>
                    <a:pt x="0" y="26425"/>
                  </a:moveTo>
                  <a:lnTo>
                    <a:pt x="16789" y="81470"/>
                  </a:lnTo>
                  <a:lnTo>
                    <a:pt x="19793" y="110065"/>
                  </a:lnTo>
                  <a:lnTo>
                    <a:pt x="30521" y="59558"/>
                  </a:lnTo>
                  <a:lnTo>
                    <a:pt x="60446" y="5572"/>
                  </a:lnTo>
                  <a:lnTo>
                    <a:pt x="68373" y="825"/>
                  </a:lnTo>
                  <a:lnTo>
                    <a:pt x="77168" y="0"/>
                  </a:lnTo>
                  <a:lnTo>
                    <a:pt x="86540" y="1789"/>
                  </a:lnTo>
                  <a:lnTo>
                    <a:pt x="103193" y="13136"/>
                  </a:lnTo>
                  <a:lnTo>
                    <a:pt x="117223" y="29878"/>
                  </a:lnTo>
                  <a:lnTo>
                    <a:pt x="143397" y="89899"/>
                  </a:lnTo>
                  <a:lnTo>
                    <a:pt x="154711" y="134890"/>
                  </a:lnTo>
                  <a:lnTo>
                    <a:pt x="155783" y="147868"/>
                  </a:lnTo>
                  <a:lnTo>
                    <a:pt x="157667" y="153011"/>
                  </a:lnTo>
                  <a:lnTo>
                    <a:pt x="160094" y="152930"/>
                  </a:lnTo>
                  <a:lnTo>
                    <a:pt x="202864" y="104491"/>
                  </a:lnTo>
                  <a:lnTo>
                    <a:pt x="263460" y="61596"/>
                  </a:lnTo>
                  <a:lnTo>
                    <a:pt x="270397" y="52212"/>
                  </a:lnTo>
                  <a:lnTo>
                    <a:pt x="278104" y="29307"/>
                  </a:lnTo>
                  <a:lnTo>
                    <a:pt x="276650" y="20158"/>
                  </a:lnTo>
                  <a:lnTo>
                    <a:pt x="272171" y="12888"/>
                  </a:lnTo>
                  <a:lnTo>
                    <a:pt x="265675" y="6872"/>
                  </a:lnTo>
                  <a:lnTo>
                    <a:pt x="257835" y="4031"/>
                  </a:lnTo>
                  <a:lnTo>
                    <a:pt x="239766" y="3994"/>
                  </a:lnTo>
                  <a:lnTo>
                    <a:pt x="232373" y="7962"/>
                  </a:lnTo>
                  <a:lnTo>
                    <a:pt x="221040" y="21729"/>
                  </a:lnTo>
                  <a:lnTo>
                    <a:pt x="208083" y="49210"/>
                  </a:lnTo>
                  <a:lnTo>
                    <a:pt x="202424" y="85169"/>
                  </a:lnTo>
                  <a:lnTo>
                    <a:pt x="206337" y="119870"/>
                  </a:lnTo>
                  <a:lnTo>
                    <a:pt x="211258" y="128496"/>
                  </a:lnTo>
                  <a:lnTo>
                    <a:pt x="226083" y="141200"/>
                  </a:lnTo>
                  <a:lnTo>
                    <a:pt x="247491" y="147627"/>
                  </a:lnTo>
                  <a:lnTo>
                    <a:pt x="271433" y="149313"/>
                  </a:lnTo>
                  <a:lnTo>
                    <a:pt x="302303" y="143685"/>
                  </a:lnTo>
                  <a:lnTo>
                    <a:pt x="326384" y="1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81172" y="2758340"/>
              <a:ext cx="151409" cy="168583"/>
            </a:xfrm>
            <a:custGeom>
              <a:avLst/>
              <a:gdLst/>
              <a:ahLst/>
              <a:cxnLst/>
              <a:rect l="0" t="0" r="0" b="0"/>
              <a:pathLst>
                <a:path w="151409" h="168583">
                  <a:moveTo>
                    <a:pt x="88237" y="73825"/>
                  </a:moveTo>
                  <a:lnTo>
                    <a:pt x="93826" y="57058"/>
                  </a:lnTo>
                  <a:lnTo>
                    <a:pt x="91713" y="24274"/>
                  </a:lnTo>
                  <a:lnTo>
                    <a:pt x="87045" y="15055"/>
                  </a:lnTo>
                  <a:lnTo>
                    <a:pt x="72499" y="1692"/>
                  </a:lnTo>
                  <a:lnTo>
                    <a:pt x="64877" y="0"/>
                  </a:lnTo>
                  <a:lnTo>
                    <a:pt x="57456" y="1212"/>
                  </a:lnTo>
                  <a:lnTo>
                    <a:pt x="50169" y="4359"/>
                  </a:lnTo>
                  <a:lnTo>
                    <a:pt x="28735" y="25557"/>
                  </a:lnTo>
                  <a:lnTo>
                    <a:pt x="1130" y="84738"/>
                  </a:lnTo>
                  <a:lnTo>
                    <a:pt x="0" y="105582"/>
                  </a:lnTo>
                  <a:lnTo>
                    <a:pt x="4567" y="125374"/>
                  </a:lnTo>
                  <a:lnTo>
                    <a:pt x="14396" y="141969"/>
                  </a:lnTo>
                  <a:lnTo>
                    <a:pt x="20292" y="144991"/>
                  </a:lnTo>
                  <a:lnTo>
                    <a:pt x="26563" y="144666"/>
                  </a:lnTo>
                  <a:lnTo>
                    <a:pt x="33083" y="142109"/>
                  </a:lnTo>
                  <a:lnTo>
                    <a:pt x="53438" y="121744"/>
                  </a:lnTo>
                  <a:lnTo>
                    <a:pt x="80628" y="62882"/>
                  </a:lnTo>
                  <a:lnTo>
                    <a:pt x="83164" y="60681"/>
                  </a:lnTo>
                  <a:lnTo>
                    <a:pt x="84855" y="63893"/>
                  </a:lnTo>
                  <a:lnTo>
                    <a:pt x="93158" y="102669"/>
                  </a:lnTo>
                  <a:lnTo>
                    <a:pt x="108282" y="130595"/>
                  </a:lnTo>
                  <a:lnTo>
                    <a:pt x="133184" y="158652"/>
                  </a:lnTo>
                  <a:lnTo>
                    <a:pt x="151408" y="168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52254" y="2747937"/>
              <a:ext cx="127725" cy="174088"/>
            </a:xfrm>
            <a:custGeom>
              <a:avLst/>
              <a:gdLst/>
              <a:ahLst/>
              <a:cxnLst/>
              <a:rect l="0" t="0" r="0" b="0"/>
              <a:pathLst>
                <a:path w="127725" h="174088">
                  <a:moveTo>
                    <a:pt x="11911" y="115814"/>
                  </a:moveTo>
                  <a:lnTo>
                    <a:pt x="35630" y="168842"/>
                  </a:lnTo>
                  <a:lnTo>
                    <a:pt x="35913" y="173393"/>
                  </a:lnTo>
                  <a:lnTo>
                    <a:pt x="33762" y="174087"/>
                  </a:lnTo>
                  <a:lnTo>
                    <a:pt x="29987" y="172210"/>
                  </a:lnTo>
                  <a:lnTo>
                    <a:pt x="22674" y="160766"/>
                  </a:lnTo>
                  <a:lnTo>
                    <a:pt x="27" y="113631"/>
                  </a:lnTo>
                  <a:lnTo>
                    <a:pt x="0" y="88717"/>
                  </a:lnTo>
                  <a:lnTo>
                    <a:pt x="10127" y="65167"/>
                  </a:lnTo>
                  <a:lnTo>
                    <a:pt x="27496" y="44171"/>
                  </a:lnTo>
                  <a:lnTo>
                    <a:pt x="73655" y="14748"/>
                  </a:lnTo>
                  <a:lnTo>
                    <a:pt x="103125" y="4370"/>
                  </a:lnTo>
                  <a:lnTo>
                    <a:pt x="1277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264248" y="277952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53720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37948" y="2776390"/>
              <a:ext cx="286088" cy="192647"/>
            </a:xfrm>
            <a:custGeom>
              <a:avLst/>
              <a:gdLst/>
              <a:ahLst/>
              <a:cxnLst/>
              <a:rect l="0" t="0" r="0" b="0"/>
              <a:pathLst>
                <a:path w="286088" h="192647">
                  <a:moveTo>
                    <a:pt x="0" y="34718"/>
                  </a:moveTo>
                  <a:lnTo>
                    <a:pt x="14572" y="77410"/>
                  </a:lnTo>
                  <a:lnTo>
                    <a:pt x="24024" y="99316"/>
                  </a:lnTo>
                  <a:lnTo>
                    <a:pt x="36179" y="159631"/>
                  </a:lnTo>
                  <a:lnTo>
                    <a:pt x="35818" y="164787"/>
                  </a:lnTo>
                  <a:lnTo>
                    <a:pt x="33237" y="165884"/>
                  </a:lnTo>
                  <a:lnTo>
                    <a:pt x="29177" y="164276"/>
                  </a:lnTo>
                  <a:lnTo>
                    <a:pt x="24666" y="146892"/>
                  </a:lnTo>
                  <a:lnTo>
                    <a:pt x="25246" y="107339"/>
                  </a:lnTo>
                  <a:lnTo>
                    <a:pt x="35923" y="46464"/>
                  </a:lnTo>
                  <a:lnTo>
                    <a:pt x="51458" y="12202"/>
                  </a:lnTo>
                  <a:lnTo>
                    <a:pt x="58872" y="6839"/>
                  </a:lnTo>
                  <a:lnTo>
                    <a:pt x="67324" y="4434"/>
                  </a:lnTo>
                  <a:lnTo>
                    <a:pt x="76468" y="4000"/>
                  </a:lnTo>
                  <a:lnTo>
                    <a:pt x="92868" y="9758"/>
                  </a:lnTo>
                  <a:lnTo>
                    <a:pt x="107955" y="21285"/>
                  </a:lnTo>
                  <a:lnTo>
                    <a:pt x="149368" y="67308"/>
                  </a:lnTo>
                  <a:lnTo>
                    <a:pt x="159973" y="90927"/>
                  </a:lnTo>
                  <a:lnTo>
                    <a:pt x="173405" y="149615"/>
                  </a:lnTo>
                  <a:lnTo>
                    <a:pt x="171435" y="171181"/>
                  </a:lnTo>
                  <a:lnTo>
                    <a:pt x="169273" y="174827"/>
                  </a:lnTo>
                  <a:lnTo>
                    <a:pt x="166660" y="173747"/>
                  </a:lnTo>
                  <a:lnTo>
                    <a:pt x="163750" y="169518"/>
                  </a:lnTo>
                  <a:lnTo>
                    <a:pt x="164149" y="163190"/>
                  </a:lnTo>
                  <a:lnTo>
                    <a:pt x="170831" y="146799"/>
                  </a:lnTo>
                  <a:lnTo>
                    <a:pt x="184720" y="134055"/>
                  </a:lnTo>
                  <a:lnTo>
                    <a:pt x="243955" y="96111"/>
                  </a:lnTo>
                  <a:lnTo>
                    <a:pt x="268685" y="73186"/>
                  </a:lnTo>
                  <a:lnTo>
                    <a:pt x="285241" y="44166"/>
                  </a:lnTo>
                  <a:lnTo>
                    <a:pt x="286087" y="35168"/>
                  </a:lnTo>
                  <a:lnTo>
                    <a:pt x="280788" y="18931"/>
                  </a:lnTo>
                  <a:lnTo>
                    <a:pt x="267514" y="7034"/>
                  </a:lnTo>
                  <a:lnTo>
                    <a:pt x="259061" y="2224"/>
                  </a:lnTo>
                  <a:lnTo>
                    <a:pt x="240311" y="0"/>
                  </a:lnTo>
                  <a:lnTo>
                    <a:pt x="221449" y="4080"/>
                  </a:lnTo>
                  <a:lnTo>
                    <a:pt x="205266" y="13692"/>
                  </a:lnTo>
                  <a:lnTo>
                    <a:pt x="193395" y="28883"/>
                  </a:lnTo>
                  <a:lnTo>
                    <a:pt x="185390" y="48503"/>
                  </a:lnTo>
                  <a:lnTo>
                    <a:pt x="180250" y="99226"/>
                  </a:lnTo>
                  <a:lnTo>
                    <a:pt x="181887" y="124220"/>
                  </a:lnTo>
                  <a:lnTo>
                    <a:pt x="190413" y="143127"/>
                  </a:lnTo>
                  <a:lnTo>
                    <a:pt x="208367" y="166925"/>
                  </a:lnTo>
                  <a:lnTo>
                    <a:pt x="234094" y="183205"/>
                  </a:lnTo>
                  <a:lnTo>
                    <a:pt x="273741" y="192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681457" y="2825817"/>
              <a:ext cx="256616" cy="414073"/>
            </a:xfrm>
            <a:custGeom>
              <a:avLst/>
              <a:gdLst/>
              <a:ahLst/>
              <a:cxnLst/>
              <a:rect l="0" t="0" r="0" b="0"/>
              <a:pathLst>
                <a:path w="256616" h="414073">
                  <a:moveTo>
                    <a:pt x="130273" y="69519"/>
                  </a:moveTo>
                  <a:lnTo>
                    <a:pt x="120698" y="45473"/>
                  </a:lnTo>
                  <a:lnTo>
                    <a:pt x="102740" y="24050"/>
                  </a:lnTo>
                  <a:lnTo>
                    <a:pt x="85281" y="9926"/>
                  </a:lnTo>
                  <a:lnTo>
                    <a:pt x="62704" y="2090"/>
                  </a:lnTo>
                  <a:lnTo>
                    <a:pt x="50132" y="0"/>
                  </a:lnTo>
                  <a:lnTo>
                    <a:pt x="26805" y="3917"/>
                  </a:lnTo>
                  <a:lnTo>
                    <a:pt x="15671" y="8237"/>
                  </a:lnTo>
                  <a:lnTo>
                    <a:pt x="8248" y="15796"/>
                  </a:lnTo>
                  <a:lnTo>
                    <a:pt x="0" y="36674"/>
                  </a:lnTo>
                  <a:lnTo>
                    <a:pt x="947" y="74735"/>
                  </a:lnTo>
                  <a:lnTo>
                    <a:pt x="14225" y="110059"/>
                  </a:lnTo>
                  <a:lnTo>
                    <a:pt x="21323" y="116433"/>
                  </a:lnTo>
                  <a:lnTo>
                    <a:pt x="29563" y="119512"/>
                  </a:lnTo>
                  <a:lnTo>
                    <a:pt x="38567" y="120395"/>
                  </a:lnTo>
                  <a:lnTo>
                    <a:pt x="54810" y="115138"/>
                  </a:lnTo>
                  <a:lnTo>
                    <a:pt x="84301" y="92699"/>
                  </a:lnTo>
                  <a:lnTo>
                    <a:pt x="91437" y="90821"/>
                  </a:lnTo>
                  <a:lnTo>
                    <a:pt x="98533" y="91910"/>
                  </a:lnTo>
                  <a:lnTo>
                    <a:pt x="105604" y="94975"/>
                  </a:lnTo>
                  <a:lnTo>
                    <a:pt x="110317" y="101697"/>
                  </a:lnTo>
                  <a:lnTo>
                    <a:pt x="116951" y="134686"/>
                  </a:lnTo>
                  <a:lnTo>
                    <a:pt x="118917" y="182155"/>
                  </a:lnTo>
                  <a:lnTo>
                    <a:pt x="120669" y="236644"/>
                  </a:lnTo>
                  <a:lnTo>
                    <a:pt x="128030" y="297634"/>
                  </a:lnTo>
                  <a:lnTo>
                    <a:pt x="132728" y="349629"/>
                  </a:lnTo>
                  <a:lnTo>
                    <a:pt x="136044" y="380016"/>
                  </a:lnTo>
                  <a:lnTo>
                    <a:pt x="132503" y="414072"/>
                  </a:lnTo>
                  <a:lnTo>
                    <a:pt x="131759" y="412695"/>
                  </a:lnTo>
                  <a:lnTo>
                    <a:pt x="131264" y="407098"/>
                  </a:lnTo>
                  <a:lnTo>
                    <a:pt x="141745" y="382452"/>
                  </a:lnTo>
                  <a:lnTo>
                    <a:pt x="167418" y="351089"/>
                  </a:lnTo>
                  <a:lnTo>
                    <a:pt x="205071" y="325483"/>
                  </a:lnTo>
                  <a:lnTo>
                    <a:pt x="256615" y="301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69313" y="2853222"/>
              <a:ext cx="156031" cy="139792"/>
            </a:xfrm>
            <a:custGeom>
              <a:avLst/>
              <a:gdLst/>
              <a:ahLst/>
              <a:cxnLst/>
              <a:rect l="0" t="0" r="0" b="0"/>
              <a:pathLst>
                <a:path w="156031" h="139792">
                  <a:moveTo>
                    <a:pt x="5589" y="10529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7242" y="101188"/>
                  </a:lnTo>
                  <a:lnTo>
                    <a:pt x="16462" y="119452"/>
                  </a:lnTo>
                  <a:lnTo>
                    <a:pt x="31478" y="132249"/>
                  </a:lnTo>
                  <a:lnTo>
                    <a:pt x="40396" y="137299"/>
                  </a:lnTo>
                  <a:lnTo>
                    <a:pt x="62782" y="139791"/>
                  </a:lnTo>
                  <a:lnTo>
                    <a:pt x="75303" y="138817"/>
                  </a:lnTo>
                  <a:lnTo>
                    <a:pt x="95454" y="128377"/>
                  </a:lnTo>
                  <a:lnTo>
                    <a:pt x="127455" y="93079"/>
                  </a:lnTo>
                  <a:lnTo>
                    <a:pt x="155796" y="31439"/>
                  </a:lnTo>
                  <a:lnTo>
                    <a:pt x="156030" y="23299"/>
                  </a:lnTo>
                  <a:lnTo>
                    <a:pt x="153846" y="16703"/>
                  </a:lnTo>
                  <a:lnTo>
                    <a:pt x="1424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76532" y="2825965"/>
              <a:ext cx="166868" cy="174657"/>
            </a:xfrm>
            <a:custGeom>
              <a:avLst/>
              <a:gdLst/>
              <a:ahLst/>
              <a:cxnLst/>
              <a:rect l="0" t="0" r="0" b="0"/>
              <a:pathLst>
                <a:path w="166868" h="174657">
                  <a:moveTo>
                    <a:pt x="93168" y="132542"/>
                  </a:moveTo>
                  <a:lnTo>
                    <a:pt x="107822" y="88580"/>
                  </a:lnTo>
                  <a:lnTo>
                    <a:pt x="108260" y="68550"/>
                  </a:lnTo>
                  <a:lnTo>
                    <a:pt x="106739" y="58295"/>
                  </a:lnTo>
                  <a:lnTo>
                    <a:pt x="95690" y="40662"/>
                  </a:lnTo>
                  <a:lnTo>
                    <a:pt x="65590" y="10278"/>
                  </a:lnTo>
                  <a:lnTo>
                    <a:pt x="45036" y="2163"/>
                  </a:lnTo>
                  <a:lnTo>
                    <a:pt x="33004" y="0"/>
                  </a:lnTo>
                  <a:lnTo>
                    <a:pt x="23813" y="3236"/>
                  </a:lnTo>
                  <a:lnTo>
                    <a:pt x="16515" y="10074"/>
                  </a:lnTo>
                  <a:lnTo>
                    <a:pt x="6457" y="30149"/>
                  </a:lnTo>
                  <a:lnTo>
                    <a:pt x="0" y="81164"/>
                  </a:lnTo>
                  <a:lnTo>
                    <a:pt x="1457" y="108538"/>
                  </a:lnTo>
                  <a:lnTo>
                    <a:pt x="9904" y="136302"/>
                  </a:lnTo>
                  <a:lnTo>
                    <a:pt x="24576" y="154880"/>
                  </a:lnTo>
                  <a:lnTo>
                    <a:pt x="33402" y="161472"/>
                  </a:lnTo>
                  <a:lnTo>
                    <a:pt x="42796" y="163527"/>
                  </a:lnTo>
                  <a:lnTo>
                    <a:pt x="62591" y="159572"/>
                  </a:lnTo>
                  <a:lnTo>
                    <a:pt x="70443" y="152902"/>
                  </a:lnTo>
                  <a:lnTo>
                    <a:pt x="82288" y="133012"/>
                  </a:lnTo>
                  <a:lnTo>
                    <a:pt x="89944" y="95507"/>
                  </a:lnTo>
                  <a:lnTo>
                    <a:pt x="89849" y="90305"/>
                  </a:lnTo>
                  <a:lnTo>
                    <a:pt x="88615" y="90346"/>
                  </a:lnTo>
                  <a:lnTo>
                    <a:pt x="86623" y="93883"/>
                  </a:lnTo>
                  <a:lnTo>
                    <a:pt x="90649" y="107172"/>
                  </a:lnTo>
                  <a:lnTo>
                    <a:pt x="112723" y="152078"/>
                  </a:lnTo>
                  <a:lnTo>
                    <a:pt x="128765" y="163842"/>
                  </a:lnTo>
                  <a:lnTo>
                    <a:pt x="166867" y="1746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47862" y="2632124"/>
              <a:ext cx="37652" cy="379027"/>
            </a:xfrm>
            <a:custGeom>
              <a:avLst/>
              <a:gdLst/>
              <a:ahLst/>
              <a:cxnLst/>
              <a:rect l="0" t="0" r="0" b="0"/>
              <a:pathLst>
                <a:path w="37652" h="379027">
                  <a:moveTo>
                    <a:pt x="6065" y="0"/>
                  </a:moveTo>
                  <a:lnTo>
                    <a:pt x="2946" y="59358"/>
                  </a:lnTo>
                  <a:lnTo>
                    <a:pt x="0" y="82533"/>
                  </a:lnTo>
                  <a:lnTo>
                    <a:pt x="5035" y="142237"/>
                  </a:lnTo>
                  <a:lnTo>
                    <a:pt x="16939" y="194222"/>
                  </a:lnTo>
                  <a:lnTo>
                    <a:pt x="29694" y="254079"/>
                  </a:lnTo>
                  <a:lnTo>
                    <a:pt x="35294" y="310679"/>
                  </a:lnTo>
                  <a:lnTo>
                    <a:pt x="36603" y="340461"/>
                  </a:lnTo>
                  <a:lnTo>
                    <a:pt x="3765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01326" y="293745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80270" y="2811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48725" y="2716352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5589" y="62093"/>
                  </a:lnTo>
                  <a:lnTo>
                    <a:pt x="11893" y="119543"/>
                  </a:lnTo>
                  <a:lnTo>
                    <a:pt x="27003" y="170233"/>
                  </a:lnTo>
                  <a:lnTo>
                    <a:pt x="30681" y="224959"/>
                  </a:lnTo>
                  <a:lnTo>
                    <a:pt x="39799" y="280272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17140" y="2863751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93254" y="0"/>
                  </a:lnTo>
                  <a:lnTo>
                    <a:pt x="43896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96124" y="2916393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5" y="24047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54010" y="2863751"/>
              <a:ext cx="221100" cy="421141"/>
            </a:xfrm>
            <a:custGeom>
              <a:avLst/>
              <a:gdLst/>
              <a:ahLst/>
              <a:cxnLst/>
              <a:rect l="0" t="0" r="0" b="0"/>
              <a:pathLst>
                <a:path w="221100" h="421141">
                  <a:moveTo>
                    <a:pt x="221099" y="0"/>
                  </a:moveTo>
                  <a:lnTo>
                    <a:pt x="200801" y="56214"/>
                  </a:lnTo>
                  <a:lnTo>
                    <a:pt x="166526" y="117906"/>
                  </a:lnTo>
                  <a:lnTo>
                    <a:pt x="137139" y="175238"/>
                  </a:lnTo>
                  <a:lnTo>
                    <a:pt x="104858" y="234253"/>
                  </a:lnTo>
                  <a:lnTo>
                    <a:pt x="71304" y="293757"/>
                  </a:lnTo>
                  <a:lnTo>
                    <a:pt x="44153" y="352893"/>
                  </a:lnTo>
                  <a:lnTo>
                    <a:pt x="13455" y="39849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364359" y="2811108"/>
              <a:ext cx="5590" cy="168457"/>
            </a:xfrm>
            <a:custGeom>
              <a:avLst/>
              <a:gdLst/>
              <a:ahLst/>
              <a:cxnLst/>
              <a:rect l="0" t="0" r="0" b="0"/>
              <a:pathLst>
                <a:path w="5590" h="16845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60" y="85426"/>
                  </a:lnTo>
                  <a:lnTo>
                    <a:pt x="5453" y="148265"/>
                  </a:lnTo>
                  <a:lnTo>
                    <a:pt x="558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69948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33119" y="2830255"/>
              <a:ext cx="168457" cy="140534"/>
            </a:xfrm>
            <a:custGeom>
              <a:avLst/>
              <a:gdLst/>
              <a:ahLst/>
              <a:cxnLst/>
              <a:rect l="0" t="0" r="0" b="0"/>
              <a:pathLst>
                <a:path w="168457" h="140534">
                  <a:moveTo>
                    <a:pt x="0" y="22967"/>
                  </a:moveTo>
                  <a:lnTo>
                    <a:pt x="15641" y="40948"/>
                  </a:lnTo>
                  <a:lnTo>
                    <a:pt x="23719" y="57865"/>
                  </a:lnTo>
                  <a:lnTo>
                    <a:pt x="31202" y="111792"/>
                  </a:lnTo>
                  <a:lnTo>
                    <a:pt x="36484" y="136145"/>
                  </a:lnTo>
                  <a:lnTo>
                    <a:pt x="36021" y="140533"/>
                  </a:lnTo>
                  <a:lnTo>
                    <a:pt x="33373" y="139949"/>
                  </a:lnTo>
                  <a:lnTo>
                    <a:pt x="29268" y="136050"/>
                  </a:lnTo>
                  <a:lnTo>
                    <a:pt x="24706" y="119240"/>
                  </a:lnTo>
                  <a:lnTo>
                    <a:pt x="19198" y="59215"/>
                  </a:lnTo>
                  <a:lnTo>
                    <a:pt x="10092" y="40637"/>
                  </a:lnTo>
                  <a:lnTo>
                    <a:pt x="9068" y="32408"/>
                  </a:lnTo>
                  <a:lnTo>
                    <a:pt x="14169" y="17025"/>
                  </a:lnTo>
                  <a:lnTo>
                    <a:pt x="27354" y="5508"/>
                  </a:lnTo>
                  <a:lnTo>
                    <a:pt x="35784" y="799"/>
                  </a:lnTo>
                  <a:lnTo>
                    <a:pt x="44912" y="0"/>
                  </a:lnTo>
                  <a:lnTo>
                    <a:pt x="106303" y="21517"/>
                  </a:lnTo>
                  <a:lnTo>
                    <a:pt x="126404" y="40650"/>
                  </a:lnTo>
                  <a:lnTo>
                    <a:pt x="153040" y="96223"/>
                  </a:lnTo>
                  <a:lnTo>
                    <a:pt x="168456" y="138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26390" y="2841549"/>
              <a:ext cx="143642" cy="166572"/>
            </a:xfrm>
            <a:custGeom>
              <a:avLst/>
              <a:gdLst/>
              <a:ahLst/>
              <a:cxnLst/>
              <a:rect l="0" t="0" r="0" b="0"/>
              <a:pathLst>
                <a:path w="143642" h="166572">
                  <a:moveTo>
                    <a:pt x="112056" y="32730"/>
                  </a:moveTo>
                  <a:lnTo>
                    <a:pt x="77158" y="3422"/>
                  </a:lnTo>
                  <a:lnTo>
                    <a:pt x="67734" y="323"/>
                  </a:lnTo>
                  <a:lnTo>
                    <a:pt x="47903" y="0"/>
                  </a:lnTo>
                  <a:lnTo>
                    <a:pt x="40042" y="3891"/>
                  </a:lnTo>
                  <a:lnTo>
                    <a:pt x="9347" y="39418"/>
                  </a:lnTo>
                  <a:lnTo>
                    <a:pt x="2066" y="59879"/>
                  </a:lnTo>
                  <a:lnTo>
                    <a:pt x="0" y="84571"/>
                  </a:lnTo>
                  <a:lnTo>
                    <a:pt x="2981" y="111143"/>
                  </a:lnTo>
                  <a:lnTo>
                    <a:pt x="14445" y="132311"/>
                  </a:lnTo>
                  <a:lnTo>
                    <a:pt x="32408" y="148348"/>
                  </a:lnTo>
                  <a:lnTo>
                    <a:pt x="68829" y="162784"/>
                  </a:lnTo>
                  <a:lnTo>
                    <a:pt x="95573" y="166571"/>
                  </a:lnTo>
                  <a:lnTo>
                    <a:pt x="116817" y="162015"/>
                  </a:lnTo>
                  <a:lnTo>
                    <a:pt x="143641" y="1485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73323" y="2653181"/>
              <a:ext cx="38823" cy="336913"/>
            </a:xfrm>
            <a:custGeom>
              <a:avLst/>
              <a:gdLst/>
              <a:ahLst/>
              <a:cxnLst/>
              <a:rect l="0" t="0" r="0" b="0"/>
              <a:pathLst>
                <a:path w="38823" h="336913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2" y="136815"/>
                  </a:lnTo>
                  <a:lnTo>
                    <a:pt x="12430" y="187027"/>
                  </a:lnTo>
                  <a:lnTo>
                    <a:pt x="16184" y="238949"/>
                  </a:lnTo>
                  <a:lnTo>
                    <a:pt x="25859" y="292085"/>
                  </a:lnTo>
                  <a:lnTo>
                    <a:pt x="3882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80255" y="2874279"/>
              <a:ext cx="117519" cy="169862"/>
            </a:xfrm>
            <a:custGeom>
              <a:avLst/>
              <a:gdLst/>
              <a:ahLst/>
              <a:cxnLst/>
              <a:rect l="0" t="0" r="0" b="0"/>
              <a:pathLst>
                <a:path w="117519" h="169862">
                  <a:moveTo>
                    <a:pt x="5590" y="21057"/>
                  </a:moveTo>
                  <a:lnTo>
                    <a:pt x="0" y="83150"/>
                  </a:lnTo>
                  <a:lnTo>
                    <a:pt x="2114" y="121084"/>
                  </a:lnTo>
                  <a:lnTo>
                    <a:pt x="10284" y="141943"/>
                  </a:lnTo>
                  <a:lnTo>
                    <a:pt x="15738" y="150781"/>
                  </a:lnTo>
                  <a:lnTo>
                    <a:pt x="31157" y="163720"/>
                  </a:lnTo>
                  <a:lnTo>
                    <a:pt x="40182" y="168808"/>
                  </a:lnTo>
                  <a:lnTo>
                    <a:pt x="49708" y="169861"/>
                  </a:lnTo>
                  <a:lnTo>
                    <a:pt x="69651" y="164791"/>
                  </a:lnTo>
                  <a:lnTo>
                    <a:pt x="83975" y="151620"/>
                  </a:lnTo>
                  <a:lnTo>
                    <a:pt x="112660" y="110520"/>
                  </a:lnTo>
                  <a:lnTo>
                    <a:pt x="117518" y="87335"/>
                  </a:lnTo>
                  <a:lnTo>
                    <a:pt x="112558" y="26781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50966" y="2658348"/>
              <a:ext cx="287795" cy="423679"/>
            </a:xfrm>
            <a:custGeom>
              <a:avLst/>
              <a:gdLst/>
              <a:ahLst/>
              <a:cxnLst/>
              <a:rect l="0" t="0" r="0" b="0"/>
              <a:pathLst>
                <a:path w="287795" h="423679">
                  <a:moveTo>
                    <a:pt x="98091" y="331745"/>
                  </a:moveTo>
                  <a:lnTo>
                    <a:pt x="83436" y="287783"/>
                  </a:lnTo>
                  <a:lnTo>
                    <a:pt x="70521" y="273991"/>
                  </a:lnTo>
                  <a:lnTo>
                    <a:pt x="62164" y="268676"/>
                  </a:lnTo>
                  <a:lnTo>
                    <a:pt x="54252" y="267472"/>
                  </a:lnTo>
                  <a:lnTo>
                    <a:pt x="46638" y="269009"/>
                  </a:lnTo>
                  <a:lnTo>
                    <a:pt x="39223" y="272374"/>
                  </a:lnTo>
                  <a:lnTo>
                    <a:pt x="17607" y="293876"/>
                  </a:lnTo>
                  <a:lnTo>
                    <a:pt x="1975" y="322474"/>
                  </a:lnTo>
                  <a:lnTo>
                    <a:pt x="0" y="345952"/>
                  </a:lnTo>
                  <a:lnTo>
                    <a:pt x="8265" y="393563"/>
                  </a:lnTo>
                  <a:lnTo>
                    <a:pt x="23383" y="420511"/>
                  </a:lnTo>
                  <a:lnTo>
                    <a:pt x="30738" y="423678"/>
                  </a:lnTo>
                  <a:lnTo>
                    <a:pt x="39151" y="423449"/>
                  </a:lnTo>
                  <a:lnTo>
                    <a:pt x="48269" y="420957"/>
                  </a:lnTo>
                  <a:lnTo>
                    <a:pt x="64640" y="408830"/>
                  </a:lnTo>
                  <a:lnTo>
                    <a:pt x="94213" y="366859"/>
                  </a:lnTo>
                  <a:lnTo>
                    <a:pt x="114179" y="307442"/>
                  </a:lnTo>
                  <a:lnTo>
                    <a:pt x="129388" y="253245"/>
                  </a:lnTo>
                  <a:lnTo>
                    <a:pt x="133058" y="223156"/>
                  </a:lnTo>
                  <a:lnTo>
                    <a:pt x="125708" y="175245"/>
                  </a:lnTo>
                  <a:lnTo>
                    <a:pt x="128892" y="120807"/>
                  </a:lnTo>
                  <a:lnTo>
                    <a:pt x="121116" y="62134"/>
                  </a:lnTo>
                  <a:lnTo>
                    <a:pt x="110503" y="21923"/>
                  </a:lnTo>
                  <a:lnTo>
                    <a:pt x="99318" y="2584"/>
                  </a:lnTo>
                  <a:lnTo>
                    <a:pt x="93060" y="0"/>
                  </a:lnTo>
                  <a:lnTo>
                    <a:pt x="86548" y="1787"/>
                  </a:lnTo>
                  <a:lnTo>
                    <a:pt x="79867" y="6488"/>
                  </a:lnTo>
                  <a:lnTo>
                    <a:pt x="75413" y="14301"/>
                  </a:lnTo>
                  <a:lnTo>
                    <a:pt x="62089" y="68092"/>
                  </a:lnTo>
                  <a:lnTo>
                    <a:pt x="63377" y="111166"/>
                  </a:lnTo>
                  <a:lnTo>
                    <a:pt x="76757" y="166562"/>
                  </a:lnTo>
                  <a:lnTo>
                    <a:pt x="84361" y="221841"/>
                  </a:lnTo>
                  <a:lnTo>
                    <a:pt x="95335" y="276110"/>
                  </a:lnTo>
                  <a:lnTo>
                    <a:pt x="112228" y="331351"/>
                  </a:lnTo>
                  <a:lnTo>
                    <a:pt x="118044" y="337331"/>
                  </a:lnTo>
                  <a:lnTo>
                    <a:pt x="125431" y="340149"/>
                  </a:lnTo>
                  <a:lnTo>
                    <a:pt x="133865" y="340857"/>
                  </a:lnTo>
                  <a:lnTo>
                    <a:pt x="149476" y="335405"/>
                  </a:lnTo>
                  <a:lnTo>
                    <a:pt x="196408" y="307444"/>
                  </a:lnTo>
                  <a:lnTo>
                    <a:pt x="251869" y="290377"/>
                  </a:lnTo>
                  <a:lnTo>
                    <a:pt x="263780" y="286619"/>
                  </a:lnTo>
                  <a:lnTo>
                    <a:pt x="280135" y="273084"/>
                  </a:lnTo>
                  <a:lnTo>
                    <a:pt x="286134" y="264562"/>
                  </a:lnTo>
                  <a:lnTo>
                    <a:pt x="287794" y="255371"/>
                  </a:lnTo>
                  <a:lnTo>
                    <a:pt x="283399" y="235800"/>
                  </a:lnTo>
                  <a:lnTo>
                    <a:pt x="277782" y="228007"/>
                  </a:lnTo>
                  <a:lnTo>
                    <a:pt x="262181" y="216229"/>
                  </a:lnTo>
                  <a:lnTo>
                    <a:pt x="243550" y="213334"/>
                  </a:lnTo>
                  <a:lnTo>
                    <a:pt x="223570" y="217117"/>
                  </a:lnTo>
                  <a:lnTo>
                    <a:pt x="202992" y="226597"/>
                  </a:lnTo>
                  <a:lnTo>
                    <a:pt x="188387" y="241728"/>
                  </a:lnTo>
                  <a:lnTo>
                    <a:pt x="159504" y="284189"/>
                  </a:lnTo>
                  <a:lnTo>
                    <a:pt x="154632" y="307489"/>
                  </a:lnTo>
                  <a:lnTo>
                    <a:pt x="157478" y="346915"/>
                  </a:lnTo>
                  <a:lnTo>
                    <a:pt x="165819" y="368123"/>
                  </a:lnTo>
                  <a:lnTo>
                    <a:pt x="171319" y="377054"/>
                  </a:lnTo>
                  <a:lnTo>
                    <a:pt x="186789" y="390097"/>
                  </a:lnTo>
                  <a:lnTo>
                    <a:pt x="206533" y="398623"/>
                  </a:lnTo>
                  <a:lnTo>
                    <a:pt x="240445" y="402254"/>
                  </a:lnTo>
                  <a:lnTo>
                    <a:pt x="266547" y="394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00484" y="2863751"/>
              <a:ext cx="160800" cy="227610"/>
            </a:xfrm>
            <a:custGeom>
              <a:avLst/>
              <a:gdLst/>
              <a:ahLst/>
              <a:cxnLst/>
              <a:rect l="0" t="0" r="0" b="0"/>
              <a:pathLst>
                <a:path w="160800" h="227610">
                  <a:moveTo>
                    <a:pt x="117070" y="0"/>
                  </a:moveTo>
                  <a:lnTo>
                    <a:pt x="94713" y="0"/>
                  </a:lnTo>
                  <a:lnTo>
                    <a:pt x="64043" y="11178"/>
                  </a:lnTo>
                  <a:lnTo>
                    <a:pt x="15877" y="49498"/>
                  </a:lnTo>
                  <a:lnTo>
                    <a:pt x="0" y="75887"/>
                  </a:lnTo>
                  <a:lnTo>
                    <a:pt x="419" y="84517"/>
                  </a:lnTo>
                  <a:lnTo>
                    <a:pt x="4208" y="92609"/>
                  </a:lnTo>
                  <a:lnTo>
                    <a:pt x="10243" y="100344"/>
                  </a:lnTo>
                  <a:lnTo>
                    <a:pt x="29427" y="108938"/>
                  </a:lnTo>
                  <a:lnTo>
                    <a:pt x="92271" y="123313"/>
                  </a:lnTo>
                  <a:lnTo>
                    <a:pt x="125320" y="134673"/>
                  </a:lnTo>
                  <a:lnTo>
                    <a:pt x="142574" y="146032"/>
                  </a:lnTo>
                  <a:lnTo>
                    <a:pt x="154922" y="161999"/>
                  </a:lnTo>
                  <a:lnTo>
                    <a:pt x="159852" y="171171"/>
                  </a:lnTo>
                  <a:lnTo>
                    <a:pt x="160799" y="179624"/>
                  </a:lnTo>
                  <a:lnTo>
                    <a:pt x="155613" y="195257"/>
                  </a:lnTo>
                  <a:lnTo>
                    <a:pt x="133950" y="217211"/>
                  </a:lnTo>
                  <a:lnTo>
                    <a:pt x="112094" y="225220"/>
                  </a:lnTo>
                  <a:lnTo>
                    <a:pt x="87952" y="227609"/>
                  </a:lnTo>
                  <a:lnTo>
                    <a:pt x="32843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930522" y="2924430"/>
              <a:ext cx="218743" cy="213063"/>
            </a:xfrm>
            <a:custGeom>
              <a:avLst/>
              <a:gdLst/>
              <a:ahLst/>
              <a:cxnLst/>
              <a:rect l="0" t="0" r="0" b="0"/>
              <a:pathLst>
                <a:path w="218743" h="213063">
                  <a:moveTo>
                    <a:pt x="145043" y="76191"/>
                  </a:moveTo>
                  <a:lnTo>
                    <a:pt x="130388" y="23164"/>
                  </a:lnTo>
                  <a:lnTo>
                    <a:pt x="123574" y="15103"/>
                  </a:lnTo>
                  <a:lnTo>
                    <a:pt x="103525" y="3028"/>
                  </a:lnTo>
                  <a:lnTo>
                    <a:pt x="79017" y="0"/>
                  </a:lnTo>
                  <a:lnTo>
                    <a:pt x="54867" y="3724"/>
                  </a:lnTo>
                  <a:lnTo>
                    <a:pt x="36335" y="13178"/>
                  </a:lnTo>
                  <a:lnTo>
                    <a:pt x="23419" y="28298"/>
                  </a:lnTo>
                  <a:lnTo>
                    <a:pt x="5595" y="66601"/>
                  </a:lnTo>
                  <a:lnTo>
                    <a:pt x="0" y="103115"/>
                  </a:lnTo>
                  <a:lnTo>
                    <a:pt x="6514" y="156206"/>
                  </a:lnTo>
                  <a:lnTo>
                    <a:pt x="12504" y="179603"/>
                  </a:lnTo>
                  <a:lnTo>
                    <a:pt x="18079" y="188417"/>
                  </a:lnTo>
                  <a:lnTo>
                    <a:pt x="33633" y="201329"/>
                  </a:lnTo>
                  <a:lnTo>
                    <a:pt x="41524" y="202900"/>
                  </a:lnTo>
                  <a:lnTo>
                    <a:pt x="49124" y="201608"/>
                  </a:lnTo>
                  <a:lnTo>
                    <a:pt x="63808" y="193933"/>
                  </a:lnTo>
                  <a:lnTo>
                    <a:pt x="85228" y="175289"/>
                  </a:lnTo>
                  <a:lnTo>
                    <a:pt x="110307" y="138140"/>
                  </a:lnTo>
                  <a:lnTo>
                    <a:pt x="128250" y="93578"/>
                  </a:lnTo>
                  <a:lnTo>
                    <a:pt x="126660" y="99127"/>
                  </a:lnTo>
                  <a:lnTo>
                    <a:pt x="130367" y="121982"/>
                  </a:lnTo>
                  <a:lnTo>
                    <a:pt x="144464" y="145391"/>
                  </a:lnTo>
                  <a:lnTo>
                    <a:pt x="190838" y="194287"/>
                  </a:lnTo>
                  <a:lnTo>
                    <a:pt x="218742" y="213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983613" y="3179606"/>
            <a:ext cx="1237901" cy="495657"/>
            <a:chOff x="983613" y="3179606"/>
            <a:chExt cx="1237901" cy="495657"/>
          </a:xfrm>
        </p:grpSpPr>
        <p:sp>
          <p:nvSpPr>
            <p:cNvPr id="126" name="Freeform 125"/>
            <p:cNvSpPr/>
            <p:nvPr/>
          </p:nvSpPr>
          <p:spPr>
            <a:xfrm>
              <a:off x="983613" y="3284891"/>
              <a:ext cx="448263" cy="390372"/>
            </a:xfrm>
            <a:custGeom>
              <a:avLst/>
              <a:gdLst/>
              <a:ahLst/>
              <a:cxnLst/>
              <a:rect l="0" t="0" r="0" b="0"/>
              <a:pathLst>
                <a:path w="448263" h="390372">
                  <a:moveTo>
                    <a:pt x="6065" y="73699"/>
                  </a:moveTo>
                  <a:lnTo>
                    <a:pt x="0" y="107321"/>
                  </a:lnTo>
                  <a:lnTo>
                    <a:pt x="7640" y="159023"/>
                  </a:lnTo>
                  <a:lnTo>
                    <a:pt x="20414" y="219885"/>
                  </a:lnTo>
                  <a:lnTo>
                    <a:pt x="30724" y="276501"/>
                  </a:lnTo>
                  <a:lnTo>
                    <a:pt x="46777" y="332140"/>
                  </a:lnTo>
                  <a:lnTo>
                    <a:pt x="66351" y="368903"/>
                  </a:lnTo>
                  <a:lnTo>
                    <a:pt x="83162" y="383496"/>
                  </a:lnTo>
                  <a:lnTo>
                    <a:pt x="92558" y="389025"/>
                  </a:lnTo>
                  <a:lnTo>
                    <a:pt x="102332" y="390371"/>
                  </a:lnTo>
                  <a:lnTo>
                    <a:pt x="122550" y="385628"/>
                  </a:lnTo>
                  <a:lnTo>
                    <a:pt x="153663" y="364214"/>
                  </a:lnTo>
                  <a:lnTo>
                    <a:pt x="186042" y="325537"/>
                  </a:lnTo>
                  <a:lnTo>
                    <a:pt x="208823" y="273630"/>
                  </a:lnTo>
                  <a:lnTo>
                    <a:pt x="214936" y="268987"/>
                  </a:lnTo>
                  <a:lnTo>
                    <a:pt x="222522" y="268232"/>
                  </a:lnTo>
                  <a:lnTo>
                    <a:pt x="231088" y="270068"/>
                  </a:lnTo>
                  <a:lnTo>
                    <a:pt x="237969" y="274802"/>
                  </a:lnTo>
                  <a:lnTo>
                    <a:pt x="274752" y="317825"/>
                  </a:lnTo>
                  <a:lnTo>
                    <a:pt x="292768" y="327649"/>
                  </a:lnTo>
                  <a:lnTo>
                    <a:pt x="315593" y="329675"/>
                  </a:lnTo>
                  <a:lnTo>
                    <a:pt x="328230" y="328578"/>
                  </a:lnTo>
                  <a:lnTo>
                    <a:pt x="351631" y="318000"/>
                  </a:lnTo>
                  <a:lnTo>
                    <a:pt x="362784" y="310266"/>
                  </a:lnTo>
                  <a:lnTo>
                    <a:pt x="389660" y="271435"/>
                  </a:lnTo>
                  <a:lnTo>
                    <a:pt x="418532" y="215487"/>
                  </a:lnTo>
                  <a:lnTo>
                    <a:pt x="436714" y="163188"/>
                  </a:lnTo>
                  <a:lnTo>
                    <a:pt x="444840" y="114252"/>
                  </a:lnTo>
                  <a:lnTo>
                    <a:pt x="447586" y="50904"/>
                  </a:lnTo>
                  <a:lnTo>
                    <a:pt x="44826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473989" y="3179606"/>
              <a:ext cx="210571" cy="410612"/>
            </a:xfrm>
            <a:custGeom>
              <a:avLst/>
              <a:gdLst/>
              <a:ahLst/>
              <a:cxnLst/>
              <a:rect l="0" t="0" r="0" b="0"/>
              <a:pathLst>
                <a:path w="210571" h="410612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19160" y="163205"/>
                  </a:lnTo>
                  <a:lnTo>
                    <a:pt x="26084" y="222662"/>
                  </a:lnTo>
                  <a:lnTo>
                    <a:pt x="29956" y="284733"/>
                  </a:lnTo>
                  <a:lnTo>
                    <a:pt x="36692" y="336399"/>
                  </a:lnTo>
                  <a:lnTo>
                    <a:pt x="46097" y="375754"/>
                  </a:lnTo>
                  <a:lnTo>
                    <a:pt x="49449" y="378014"/>
                  </a:lnTo>
                  <a:lnTo>
                    <a:pt x="52853" y="373672"/>
                  </a:lnTo>
                  <a:lnTo>
                    <a:pt x="70218" y="318442"/>
                  </a:lnTo>
                  <a:lnTo>
                    <a:pt x="81897" y="286206"/>
                  </a:lnTo>
                  <a:lnTo>
                    <a:pt x="93331" y="269142"/>
                  </a:lnTo>
                  <a:lnTo>
                    <a:pt x="109331" y="256879"/>
                  </a:lnTo>
                  <a:lnTo>
                    <a:pt x="118511" y="251971"/>
                  </a:lnTo>
                  <a:lnTo>
                    <a:pt x="128140" y="251039"/>
                  </a:lnTo>
                  <a:lnTo>
                    <a:pt x="148198" y="256242"/>
                  </a:lnTo>
                  <a:lnTo>
                    <a:pt x="165692" y="272593"/>
                  </a:lnTo>
                  <a:lnTo>
                    <a:pt x="190397" y="315628"/>
                  </a:lnTo>
                  <a:lnTo>
                    <a:pt x="207105" y="376801"/>
                  </a:lnTo>
                  <a:lnTo>
                    <a:pt x="21057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755300" y="3432290"/>
              <a:ext cx="149621" cy="165125"/>
            </a:xfrm>
            <a:custGeom>
              <a:avLst/>
              <a:gdLst/>
              <a:ahLst/>
              <a:cxnLst/>
              <a:rect l="0" t="0" r="0" b="0"/>
              <a:pathLst>
                <a:path w="149621" h="165125">
                  <a:moveTo>
                    <a:pt x="66130" y="10528"/>
                  </a:moveTo>
                  <a:lnTo>
                    <a:pt x="18691" y="39837"/>
                  </a:lnTo>
                  <a:lnTo>
                    <a:pt x="6831" y="59429"/>
                  </a:lnTo>
                  <a:lnTo>
                    <a:pt x="0" y="82565"/>
                  </a:lnTo>
                  <a:lnTo>
                    <a:pt x="2732" y="115320"/>
                  </a:lnTo>
                  <a:lnTo>
                    <a:pt x="7927" y="136651"/>
                  </a:lnTo>
                  <a:lnTo>
                    <a:pt x="13290" y="144913"/>
                  </a:lnTo>
                  <a:lnTo>
                    <a:pt x="28607" y="157212"/>
                  </a:lnTo>
                  <a:lnTo>
                    <a:pt x="68140" y="165124"/>
                  </a:lnTo>
                  <a:lnTo>
                    <a:pt x="111309" y="156290"/>
                  </a:lnTo>
                  <a:lnTo>
                    <a:pt x="133393" y="138873"/>
                  </a:lnTo>
                  <a:lnTo>
                    <a:pt x="142557" y="127677"/>
                  </a:lnTo>
                  <a:lnTo>
                    <a:pt x="149620" y="102758"/>
                  </a:lnTo>
                  <a:lnTo>
                    <a:pt x="147690" y="77256"/>
                  </a:lnTo>
                  <a:lnTo>
                    <a:pt x="133450" y="44338"/>
                  </a:lnTo>
                  <a:lnTo>
                    <a:pt x="114412" y="20416"/>
                  </a:lnTo>
                  <a:lnTo>
                    <a:pt x="871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973291" y="3242777"/>
              <a:ext cx="27124" cy="379027"/>
            </a:xfrm>
            <a:custGeom>
              <a:avLst/>
              <a:gdLst/>
              <a:ahLst/>
              <a:cxnLst/>
              <a:rect l="0" t="0" r="0" b="0"/>
              <a:pathLst>
                <a:path w="27124" h="379027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5380" y="136815"/>
                  </a:lnTo>
                  <a:lnTo>
                    <a:pt x="5863" y="186247"/>
                  </a:lnTo>
                  <a:lnTo>
                    <a:pt x="6006" y="244307"/>
                  </a:lnTo>
                  <a:lnTo>
                    <a:pt x="7218" y="303624"/>
                  </a:lnTo>
                  <a:lnTo>
                    <a:pt x="17515" y="357416"/>
                  </a:lnTo>
                  <a:lnTo>
                    <a:pt x="2712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00414" y="3416211"/>
              <a:ext cx="221100" cy="223928"/>
            </a:xfrm>
            <a:custGeom>
              <a:avLst/>
              <a:gdLst/>
              <a:ahLst/>
              <a:cxnLst/>
              <a:rect l="0" t="0" r="0" b="0"/>
              <a:pathLst>
                <a:path w="221100" h="223928">
                  <a:moveTo>
                    <a:pt x="0" y="163478"/>
                  </a:moveTo>
                  <a:lnTo>
                    <a:pt x="9575" y="132196"/>
                  </a:lnTo>
                  <a:lnTo>
                    <a:pt x="20244" y="116039"/>
                  </a:lnTo>
                  <a:lnTo>
                    <a:pt x="35903" y="104179"/>
                  </a:lnTo>
                  <a:lnTo>
                    <a:pt x="70690" y="90926"/>
                  </a:lnTo>
                  <a:lnTo>
                    <a:pt x="123668" y="70378"/>
                  </a:lnTo>
                  <a:lnTo>
                    <a:pt x="131578" y="61637"/>
                  </a:lnTo>
                  <a:lnTo>
                    <a:pt x="140367" y="39446"/>
                  </a:lnTo>
                  <a:lnTo>
                    <a:pt x="139202" y="29317"/>
                  </a:lnTo>
                  <a:lnTo>
                    <a:pt x="128548" y="11824"/>
                  </a:lnTo>
                  <a:lnTo>
                    <a:pt x="108995" y="2490"/>
                  </a:lnTo>
                  <a:lnTo>
                    <a:pt x="97230" y="0"/>
                  </a:lnTo>
                  <a:lnTo>
                    <a:pt x="74799" y="3473"/>
                  </a:lnTo>
                  <a:lnTo>
                    <a:pt x="63904" y="7675"/>
                  </a:lnTo>
                  <a:lnTo>
                    <a:pt x="48679" y="21702"/>
                  </a:lnTo>
                  <a:lnTo>
                    <a:pt x="25431" y="69462"/>
                  </a:lnTo>
                  <a:lnTo>
                    <a:pt x="17932" y="90107"/>
                  </a:lnTo>
                  <a:lnTo>
                    <a:pt x="18311" y="127051"/>
                  </a:lnTo>
                  <a:lnTo>
                    <a:pt x="31422" y="162043"/>
                  </a:lnTo>
                  <a:lnTo>
                    <a:pt x="50124" y="189049"/>
                  </a:lnTo>
                  <a:lnTo>
                    <a:pt x="76073" y="206279"/>
                  </a:lnTo>
                  <a:lnTo>
                    <a:pt x="124688" y="221412"/>
                  </a:lnTo>
                  <a:lnTo>
                    <a:pt x="164326" y="223927"/>
                  </a:lnTo>
                  <a:lnTo>
                    <a:pt x="221099" y="2161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503734" y="3369119"/>
            <a:ext cx="1023313" cy="505369"/>
            <a:chOff x="2503734" y="3369119"/>
            <a:chExt cx="1023313" cy="505369"/>
          </a:xfrm>
        </p:grpSpPr>
        <p:sp>
          <p:nvSpPr>
            <p:cNvPr id="132" name="Freeform 131"/>
            <p:cNvSpPr/>
            <p:nvPr/>
          </p:nvSpPr>
          <p:spPr>
            <a:xfrm>
              <a:off x="2503734" y="3369119"/>
              <a:ext cx="117862" cy="245399"/>
            </a:xfrm>
            <a:custGeom>
              <a:avLst/>
              <a:gdLst/>
              <a:ahLst/>
              <a:cxnLst/>
              <a:rect l="0" t="0" r="0" b="0"/>
              <a:pathLst>
                <a:path w="117862" h="245399">
                  <a:moveTo>
                    <a:pt x="23105" y="115813"/>
                  </a:moveTo>
                  <a:lnTo>
                    <a:pt x="37759" y="174430"/>
                  </a:lnTo>
                  <a:lnTo>
                    <a:pt x="57891" y="231027"/>
                  </a:lnTo>
                  <a:lnTo>
                    <a:pt x="65472" y="245398"/>
                  </a:lnTo>
                  <a:lnTo>
                    <a:pt x="61042" y="240087"/>
                  </a:lnTo>
                  <a:lnTo>
                    <a:pt x="40594" y="182818"/>
                  </a:lnTo>
                  <a:lnTo>
                    <a:pt x="19978" y="126847"/>
                  </a:lnTo>
                  <a:lnTo>
                    <a:pt x="4241" y="88667"/>
                  </a:lnTo>
                  <a:lnTo>
                    <a:pt x="0" y="73149"/>
                  </a:lnTo>
                  <a:lnTo>
                    <a:pt x="1528" y="49668"/>
                  </a:lnTo>
                  <a:lnTo>
                    <a:pt x="5211" y="40131"/>
                  </a:lnTo>
                  <a:lnTo>
                    <a:pt x="18662" y="26415"/>
                  </a:lnTo>
                  <a:lnTo>
                    <a:pt x="49084" y="12116"/>
                  </a:lnTo>
                  <a:lnTo>
                    <a:pt x="84615" y="3590"/>
                  </a:lnTo>
                  <a:lnTo>
                    <a:pt x="1178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656052" y="3376499"/>
              <a:ext cx="165586" cy="214601"/>
            </a:xfrm>
            <a:custGeom>
              <a:avLst/>
              <a:gdLst/>
              <a:ahLst/>
              <a:cxnLst/>
              <a:rect l="0" t="0" r="0" b="0"/>
              <a:pathLst>
                <a:path w="165586" h="214601">
                  <a:moveTo>
                    <a:pt x="28714" y="87376"/>
                  </a:moveTo>
                  <a:lnTo>
                    <a:pt x="56271" y="94612"/>
                  </a:lnTo>
                  <a:lnTo>
                    <a:pt x="109373" y="94135"/>
                  </a:lnTo>
                  <a:lnTo>
                    <a:pt x="121092" y="91882"/>
                  </a:lnTo>
                  <a:lnTo>
                    <a:pt x="130074" y="86870"/>
                  </a:lnTo>
                  <a:lnTo>
                    <a:pt x="143173" y="71943"/>
                  </a:lnTo>
                  <a:lnTo>
                    <a:pt x="145964" y="63050"/>
                  </a:lnTo>
                  <a:lnTo>
                    <a:pt x="145946" y="43809"/>
                  </a:lnTo>
                  <a:lnTo>
                    <a:pt x="138919" y="26679"/>
                  </a:lnTo>
                  <a:lnTo>
                    <a:pt x="133770" y="18836"/>
                  </a:lnTo>
                  <a:lnTo>
                    <a:pt x="118689" y="7001"/>
                  </a:lnTo>
                  <a:lnTo>
                    <a:pt x="109755" y="2207"/>
                  </a:lnTo>
                  <a:lnTo>
                    <a:pt x="90469" y="0"/>
                  </a:lnTo>
                  <a:lnTo>
                    <a:pt x="70199" y="4089"/>
                  </a:lnTo>
                  <a:lnTo>
                    <a:pt x="40226" y="19545"/>
                  </a:lnTo>
                  <a:lnTo>
                    <a:pt x="23692" y="32273"/>
                  </a:lnTo>
                  <a:lnTo>
                    <a:pt x="6819" y="58181"/>
                  </a:lnTo>
                  <a:lnTo>
                    <a:pt x="0" y="93674"/>
                  </a:lnTo>
                  <a:lnTo>
                    <a:pt x="3569" y="128237"/>
                  </a:lnTo>
                  <a:lnTo>
                    <a:pt x="17624" y="160704"/>
                  </a:lnTo>
                  <a:lnTo>
                    <a:pt x="42196" y="186962"/>
                  </a:lnTo>
                  <a:lnTo>
                    <a:pt x="77293" y="209560"/>
                  </a:lnTo>
                  <a:lnTo>
                    <a:pt x="103727" y="214600"/>
                  </a:lnTo>
                  <a:lnTo>
                    <a:pt x="165585" y="213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811108" y="3418771"/>
              <a:ext cx="209960" cy="455717"/>
            </a:xfrm>
            <a:custGeom>
              <a:avLst/>
              <a:gdLst/>
              <a:ahLst/>
              <a:cxnLst/>
              <a:rect l="0" t="0" r="0" b="0"/>
              <a:pathLst>
                <a:path w="209960" h="455717">
                  <a:moveTo>
                    <a:pt x="178985" y="87218"/>
                  </a:moveTo>
                  <a:lnTo>
                    <a:pt x="184574" y="70451"/>
                  </a:lnTo>
                  <a:lnTo>
                    <a:pt x="184199" y="52860"/>
                  </a:lnTo>
                  <a:lnTo>
                    <a:pt x="178962" y="34513"/>
                  </a:lnTo>
                  <a:lnTo>
                    <a:pt x="168836" y="18560"/>
                  </a:lnTo>
                  <a:lnTo>
                    <a:pt x="150298" y="6791"/>
                  </a:lnTo>
                  <a:lnTo>
                    <a:pt x="127631" y="0"/>
                  </a:lnTo>
                  <a:lnTo>
                    <a:pt x="105858" y="881"/>
                  </a:lnTo>
                  <a:lnTo>
                    <a:pt x="87602" y="8292"/>
                  </a:lnTo>
                  <a:lnTo>
                    <a:pt x="79459" y="13544"/>
                  </a:lnTo>
                  <a:lnTo>
                    <a:pt x="67291" y="28738"/>
                  </a:lnTo>
                  <a:lnTo>
                    <a:pt x="49947" y="67088"/>
                  </a:lnTo>
                  <a:lnTo>
                    <a:pt x="48715" y="87630"/>
                  </a:lnTo>
                  <a:lnTo>
                    <a:pt x="53237" y="108458"/>
                  </a:lnTo>
                  <a:lnTo>
                    <a:pt x="68937" y="138745"/>
                  </a:lnTo>
                  <a:lnTo>
                    <a:pt x="81721" y="155353"/>
                  </a:lnTo>
                  <a:lnTo>
                    <a:pt x="89576" y="159547"/>
                  </a:lnTo>
                  <a:lnTo>
                    <a:pt x="107662" y="161089"/>
                  </a:lnTo>
                  <a:lnTo>
                    <a:pt x="137575" y="149790"/>
                  </a:lnTo>
                  <a:lnTo>
                    <a:pt x="163076" y="126035"/>
                  </a:lnTo>
                  <a:lnTo>
                    <a:pt x="168379" y="124794"/>
                  </a:lnTo>
                  <a:lnTo>
                    <a:pt x="171914" y="128647"/>
                  </a:lnTo>
                  <a:lnTo>
                    <a:pt x="186459" y="187214"/>
                  </a:lnTo>
                  <a:lnTo>
                    <a:pt x="200132" y="239811"/>
                  </a:lnTo>
                  <a:lnTo>
                    <a:pt x="208508" y="300244"/>
                  </a:lnTo>
                  <a:lnTo>
                    <a:pt x="209959" y="343100"/>
                  </a:lnTo>
                  <a:lnTo>
                    <a:pt x="204060" y="365110"/>
                  </a:lnTo>
                  <a:lnTo>
                    <a:pt x="181208" y="398304"/>
                  </a:lnTo>
                  <a:lnTo>
                    <a:pt x="161646" y="409922"/>
                  </a:lnTo>
                  <a:lnTo>
                    <a:pt x="103435" y="436731"/>
                  </a:lnTo>
                  <a:lnTo>
                    <a:pt x="46602" y="446636"/>
                  </a:lnTo>
                  <a:lnTo>
                    <a:pt x="0" y="4557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100317" y="3474404"/>
              <a:ext cx="26647" cy="126343"/>
            </a:xfrm>
            <a:custGeom>
              <a:avLst/>
              <a:gdLst/>
              <a:ahLst/>
              <a:cxnLst/>
              <a:rect l="0" t="0" r="0" b="0"/>
              <a:pathLst>
                <a:path w="26647" h="126343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8" y="90659"/>
                  </a:lnTo>
                  <a:lnTo>
                    <a:pt x="2664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084849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174366" y="3442818"/>
              <a:ext cx="128716" cy="220748"/>
            </a:xfrm>
            <a:custGeom>
              <a:avLst/>
              <a:gdLst/>
              <a:ahLst/>
              <a:cxnLst/>
              <a:rect l="0" t="0" r="0" b="0"/>
              <a:pathLst>
                <a:path w="128716" h="220748">
                  <a:moveTo>
                    <a:pt x="78939" y="0"/>
                  </a:moveTo>
                  <a:lnTo>
                    <a:pt x="40566" y="29309"/>
                  </a:lnTo>
                  <a:lnTo>
                    <a:pt x="19346" y="60677"/>
                  </a:lnTo>
                  <a:lnTo>
                    <a:pt x="6857" y="119264"/>
                  </a:lnTo>
                  <a:lnTo>
                    <a:pt x="0" y="157001"/>
                  </a:lnTo>
                  <a:lnTo>
                    <a:pt x="2131" y="183642"/>
                  </a:lnTo>
                  <a:lnTo>
                    <a:pt x="13217" y="204841"/>
                  </a:lnTo>
                  <a:lnTo>
                    <a:pt x="21086" y="213770"/>
                  </a:lnTo>
                  <a:lnTo>
                    <a:pt x="29842" y="218553"/>
                  </a:lnTo>
                  <a:lnTo>
                    <a:pt x="48930" y="220747"/>
                  </a:lnTo>
                  <a:lnTo>
                    <a:pt x="69111" y="214703"/>
                  </a:lnTo>
                  <a:lnTo>
                    <a:pt x="97085" y="198147"/>
                  </a:lnTo>
                  <a:lnTo>
                    <a:pt x="111570" y="183992"/>
                  </a:lnTo>
                  <a:lnTo>
                    <a:pt x="121908" y="166002"/>
                  </a:lnTo>
                  <a:lnTo>
                    <a:pt x="128715" y="130554"/>
                  </a:lnTo>
                  <a:lnTo>
                    <a:pt x="125143" y="90416"/>
                  </a:lnTo>
                  <a:lnTo>
                    <a:pt x="116632" y="69041"/>
                  </a:lnTo>
                  <a:lnTo>
                    <a:pt x="89468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63834" y="3430683"/>
              <a:ext cx="263213" cy="183829"/>
            </a:xfrm>
            <a:custGeom>
              <a:avLst/>
              <a:gdLst/>
              <a:ahLst/>
              <a:cxnLst/>
              <a:rect l="0" t="0" r="0" b="0"/>
              <a:pathLst>
                <a:path w="263213" h="183829">
                  <a:moveTo>
                    <a:pt x="0" y="12135"/>
                  </a:moveTo>
                  <a:lnTo>
                    <a:pt x="16768" y="23314"/>
                  </a:lnTo>
                  <a:lnTo>
                    <a:pt x="28119" y="38161"/>
                  </a:lnTo>
                  <a:lnTo>
                    <a:pt x="52338" y="99919"/>
                  </a:lnTo>
                  <a:lnTo>
                    <a:pt x="70150" y="158616"/>
                  </a:lnTo>
                  <a:lnTo>
                    <a:pt x="77191" y="180183"/>
                  </a:lnTo>
                  <a:lnTo>
                    <a:pt x="77197" y="183828"/>
                  </a:lnTo>
                  <a:lnTo>
                    <a:pt x="74861" y="182749"/>
                  </a:lnTo>
                  <a:lnTo>
                    <a:pt x="67197" y="172192"/>
                  </a:lnTo>
                  <a:lnTo>
                    <a:pt x="57475" y="145347"/>
                  </a:lnTo>
                  <a:lnTo>
                    <a:pt x="55244" y="108278"/>
                  </a:lnTo>
                  <a:lnTo>
                    <a:pt x="67485" y="45521"/>
                  </a:lnTo>
                  <a:lnTo>
                    <a:pt x="83036" y="18258"/>
                  </a:lnTo>
                  <a:lnTo>
                    <a:pt x="102026" y="5887"/>
                  </a:lnTo>
                  <a:lnTo>
                    <a:pt x="113640" y="951"/>
                  </a:lnTo>
                  <a:lnTo>
                    <a:pt x="124893" y="0"/>
                  </a:lnTo>
                  <a:lnTo>
                    <a:pt x="146755" y="5182"/>
                  </a:lnTo>
                  <a:lnTo>
                    <a:pt x="178793" y="21253"/>
                  </a:lnTo>
                  <a:lnTo>
                    <a:pt x="204924" y="52012"/>
                  </a:lnTo>
                  <a:lnTo>
                    <a:pt x="238754" y="106597"/>
                  </a:lnTo>
                  <a:lnTo>
                    <a:pt x="263212" y="1595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59952" y="302184"/>
            <a:ext cx="1824732" cy="413754"/>
            <a:chOff x="459952" y="302184"/>
            <a:chExt cx="1824732" cy="413754"/>
          </a:xfrm>
        </p:grpSpPr>
        <p:sp>
          <p:nvSpPr>
            <p:cNvPr id="2" name="Freeform 1"/>
            <p:cNvSpPr/>
            <p:nvPr/>
          </p:nvSpPr>
          <p:spPr>
            <a:xfrm>
              <a:off x="463253" y="326383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0"/>
                  </a:moveTo>
                  <a:lnTo>
                    <a:pt x="14573" y="51025"/>
                  </a:lnTo>
                  <a:lnTo>
                    <a:pt x="52998" y="112552"/>
                  </a:lnTo>
                  <a:lnTo>
                    <a:pt x="70686" y="139024"/>
                  </a:lnTo>
                  <a:lnTo>
                    <a:pt x="86455" y="165974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9952" y="347440"/>
              <a:ext cx="182287" cy="368498"/>
            </a:xfrm>
            <a:custGeom>
              <a:avLst/>
              <a:gdLst/>
              <a:ahLst/>
              <a:cxnLst/>
              <a:rect l="0" t="0" r="0" b="0"/>
              <a:pathLst>
                <a:path w="182287" h="368498">
                  <a:moveTo>
                    <a:pt x="182286" y="0"/>
                  </a:moveTo>
                  <a:lnTo>
                    <a:pt x="152977" y="34898"/>
                  </a:lnTo>
                  <a:lnTo>
                    <a:pt x="126642" y="95047"/>
                  </a:lnTo>
                  <a:lnTo>
                    <a:pt x="100320" y="155770"/>
                  </a:lnTo>
                  <a:lnTo>
                    <a:pt x="72403" y="217521"/>
                  </a:lnTo>
                  <a:lnTo>
                    <a:pt x="38253" y="273270"/>
                  </a:lnTo>
                  <a:lnTo>
                    <a:pt x="6402" y="326321"/>
                  </a:lnTo>
                  <a:lnTo>
                    <a:pt x="0" y="345073"/>
                  </a:lnTo>
                  <a:lnTo>
                    <a:pt x="330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1648" y="305326"/>
              <a:ext cx="186974" cy="178985"/>
            </a:xfrm>
            <a:custGeom>
              <a:avLst/>
              <a:gdLst/>
              <a:ahLst/>
              <a:cxnLst/>
              <a:rect l="0" t="0" r="0" b="0"/>
              <a:pathLst>
                <a:path w="186974" h="178985">
                  <a:moveTo>
                    <a:pt x="155388" y="0"/>
                  </a:moveTo>
                  <a:lnTo>
                    <a:pt x="101273" y="42662"/>
                  </a:lnTo>
                  <a:lnTo>
                    <a:pt x="49909" y="68876"/>
                  </a:lnTo>
                  <a:lnTo>
                    <a:pt x="11070" y="87088"/>
                  </a:lnTo>
                  <a:lnTo>
                    <a:pt x="3024" y="93154"/>
                  </a:lnTo>
                  <a:lnTo>
                    <a:pt x="0" y="99537"/>
                  </a:lnTo>
                  <a:lnTo>
                    <a:pt x="323" y="106132"/>
                  </a:lnTo>
                  <a:lnTo>
                    <a:pt x="2878" y="112869"/>
                  </a:lnTo>
                  <a:lnTo>
                    <a:pt x="15076" y="123473"/>
                  </a:lnTo>
                  <a:lnTo>
                    <a:pt x="74902" y="147147"/>
                  </a:lnTo>
                  <a:lnTo>
                    <a:pt x="128051" y="161387"/>
                  </a:lnTo>
                  <a:lnTo>
                    <a:pt x="18697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8051" y="541892"/>
              <a:ext cx="200043" cy="16119"/>
            </a:xfrm>
            <a:custGeom>
              <a:avLst/>
              <a:gdLst/>
              <a:ahLst/>
              <a:cxnLst/>
              <a:rect l="0" t="0" r="0" b="0"/>
              <a:pathLst>
                <a:path w="200043" h="16119">
                  <a:moveTo>
                    <a:pt x="200042" y="5589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07043" y="4903"/>
                  </a:lnTo>
                  <a:lnTo>
                    <a:pt x="52297" y="5454"/>
                  </a:lnTo>
                  <a:lnTo>
                    <a:pt x="27923" y="6699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1834" y="357968"/>
              <a:ext cx="189514" cy="221100"/>
            </a:xfrm>
            <a:custGeom>
              <a:avLst/>
              <a:gdLst/>
              <a:ahLst/>
              <a:cxnLst/>
              <a:rect l="0" t="0" r="0" b="0"/>
              <a:pathLst>
                <a:path w="189514" h="221100">
                  <a:moveTo>
                    <a:pt x="189513" y="0"/>
                  </a:moveTo>
                  <a:lnTo>
                    <a:pt x="146851" y="54115"/>
                  </a:lnTo>
                  <a:lnTo>
                    <a:pt x="102117" y="112824"/>
                  </a:lnTo>
                  <a:lnTo>
                    <a:pt x="46054" y="17383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368497"/>
              <a:ext cx="200042" cy="221099"/>
            </a:xfrm>
            <a:custGeom>
              <a:avLst/>
              <a:gdLst/>
              <a:ahLst/>
              <a:cxnLst/>
              <a:rect l="0" t="0" r="0" b="0"/>
              <a:pathLst>
                <a:path w="200042" h="221099">
                  <a:moveTo>
                    <a:pt x="0" y="0"/>
                  </a:moveTo>
                  <a:lnTo>
                    <a:pt x="49498" y="55087"/>
                  </a:lnTo>
                  <a:lnTo>
                    <a:pt x="105523" y="116932"/>
                  </a:lnTo>
                  <a:lnTo>
                    <a:pt x="133104" y="158148"/>
                  </a:lnTo>
                  <a:lnTo>
                    <a:pt x="144555" y="177913"/>
                  </a:lnTo>
                  <a:lnTo>
                    <a:pt x="177383" y="206545"/>
                  </a:lnTo>
                  <a:lnTo>
                    <a:pt x="20004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42113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464" y="58617"/>
                  </a:lnTo>
                  <a:lnTo>
                    <a:pt x="193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2974" y="49483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88257" y="3293"/>
                  </a:lnTo>
                  <a:lnTo>
                    <a:pt x="35154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1432" y="302184"/>
              <a:ext cx="323252" cy="371640"/>
            </a:xfrm>
            <a:custGeom>
              <a:avLst/>
              <a:gdLst/>
              <a:ahLst/>
              <a:cxnLst/>
              <a:rect l="0" t="0" r="0" b="0"/>
              <a:pathLst>
                <a:path w="323252" h="371640">
                  <a:moveTo>
                    <a:pt x="91625" y="66313"/>
                  </a:moveTo>
                  <a:lnTo>
                    <a:pt x="91625" y="43956"/>
                  </a:lnTo>
                  <a:lnTo>
                    <a:pt x="97864" y="26741"/>
                  </a:lnTo>
                  <a:lnTo>
                    <a:pt x="102803" y="18875"/>
                  </a:lnTo>
                  <a:lnTo>
                    <a:pt x="117650" y="7015"/>
                  </a:lnTo>
                  <a:lnTo>
                    <a:pt x="126522" y="2214"/>
                  </a:lnTo>
                  <a:lnTo>
                    <a:pt x="145739" y="0"/>
                  </a:lnTo>
                  <a:lnTo>
                    <a:pt x="164808" y="4085"/>
                  </a:lnTo>
                  <a:lnTo>
                    <a:pt x="181083" y="13700"/>
                  </a:lnTo>
                  <a:lnTo>
                    <a:pt x="192995" y="28891"/>
                  </a:lnTo>
                  <a:lnTo>
                    <a:pt x="210174" y="67240"/>
                  </a:lnTo>
                  <a:lnTo>
                    <a:pt x="216427" y="118185"/>
                  </a:lnTo>
                  <a:lnTo>
                    <a:pt x="217510" y="166430"/>
                  </a:lnTo>
                  <a:lnTo>
                    <a:pt x="215492" y="216600"/>
                  </a:lnTo>
                  <a:lnTo>
                    <a:pt x="199946" y="261621"/>
                  </a:lnTo>
                  <a:lnTo>
                    <a:pt x="159398" y="321695"/>
                  </a:lnTo>
                  <a:lnTo>
                    <a:pt x="122040" y="352069"/>
                  </a:lnTo>
                  <a:lnTo>
                    <a:pt x="101633" y="362161"/>
                  </a:lnTo>
                  <a:lnTo>
                    <a:pt x="59235" y="368831"/>
                  </a:lnTo>
                  <a:lnTo>
                    <a:pt x="35895" y="364152"/>
                  </a:lnTo>
                  <a:lnTo>
                    <a:pt x="26396" y="359629"/>
                  </a:lnTo>
                  <a:lnTo>
                    <a:pt x="12721" y="345244"/>
                  </a:lnTo>
                  <a:lnTo>
                    <a:pt x="3914" y="325983"/>
                  </a:lnTo>
                  <a:lnTo>
                    <a:pt x="0" y="301825"/>
                  </a:lnTo>
                  <a:lnTo>
                    <a:pt x="3635" y="291171"/>
                  </a:lnTo>
                  <a:lnTo>
                    <a:pt x="20153" y="273095"/>
                  </a:lnTo>
                  <a:lnTo>
                    <a:pt x="31108" y="268508"/>
                  </a:lnTo>
                  <a:lnTo>
                    <a:pt x="55760" y="266532"/>
                  </a:lnTo>
                  <a:lnTo>
                    <a:pt x="102478" y="275965"/>
                  </a:lnTo>
                  <a:lnTo>
                    <a:pt x="155553" y="299145"/>
                  </a:lnTo>
                  <a:lnTo>
                    <a:pt x="211097" y="331843"/>
                  </a:lnTo>
                  <a:lnTo>
                    <a:pt x="265959" y="355286"/>
                  </a:lnTo>
                  <a:lnTo>
                    <a:pt x="323251" y="3716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2747898" y="1379219"/>
            <a:ext cx="0" cy="390614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084072" y="3220085"/>
            <a:ext cx="322173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5770777" y="455449"/>
            <a:ext cx="4168125" cy="1229111"/>
            <a:chOff x="5770777" y="455449"/>
            <a:chExt cx="4168125" cy="1229111"/>
          </a:xfrm>
        </p:grpSpPr>
        <p:sp>
          <p:nvSpPr>
            <p:cNvPr id="14" name="Freeform 13"/>
            <p:cNvSpPr/>
            <p:nvPr/>
          </p:nvSpPr>
          <p:spPr>
            <a:xfrm>
              <a:off x="6011772" y="547481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1463" y="58617"/>
                  </a:lnTo>
                  <a:lnTo>
                    <a:pt x="1459" y="112791"/>
                  </a:lnTo>
                  <a:lnTo>
                    <a:pt x="5270" y="165433"/>
                  </a:lnTo>
                  <a:lnTo>
                    <a:pt x="694" y="22442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70777" y="455449"/>
              <a:ext cx="426827" cy="436054"/>
            </a:xfrm>
            <a:custGeom>
              <a:avLst/>
              <a:gdLst/>
              <a:ahLst/>
              <a:cxnLst/>
              <a:rect l="0" t="0" r="0" b="0"/>
              <a:pathLst>
                <a:path w="426827" h="436054">
                  <a:moveTo>
                    <a:pt x="356808" y="28861"/>
                  </a:moveTo>
                  <a:lnTo>
                    <a:pt x="330422" y="13220"/>
                  </a:lnTo>
                  <a:lnTo>
                    <a:pt x="293358" y="2520"/>
                  </a:lnTo>
                  <a:lnTo>
                    <a:pt x="248191" y="0"/>
                  </a:lnTo>
                  <a:lnTo>
                    <a:pt x="189300" y="12135"/>
                  </a:lnTo>
                  <a:lnTo>
                    <a:pt x="127501" y="40422"/>
                  </a:lnTo>
                  <a:lnTo>
                    <a:pt x="70547" y="84714"/>
                  </a:lnTo>
                  <a:lnTo>
                    <a:pt x="52936" y="105157"/>
                  </a:lnTo>
                  <a:lnTo>
                    <a:pt x="22442" y="164456"/>
                  </a:lnTo>
                  <a:lnTo>
                    <a:pt x="4715" y="215999"/>
                  </a:lnTo>
                  <a:lnTo>
                    <a:pt x="0" y="271241"/>
                  </a:lnTo>
                  <a:lnTo>
                    <a:pt x="1695" y="298023"/>
                  </a:lnTo>
                  <a:lnTo>
                    <a:pt x="21847" y="343812"/>
                  </a:lnTo>
                  <a:lnTo>
                    <a:pt x="62182" y="396355"/>
                  </a:lnTo>
                  <a:lnTo>
                    <a:pt x="69144" y="403709"/>
                  </a:lnTo>
                  <a:lnTo>
                    <a:pt x="112769" y="423916"/>
                  </a:lnTo>
                  <a:lnTo>
                    <a:pt x="159514" y="436053"/>
                  </a:lnTo>
                  <a:lnTo>
                    <a:pt x="196575" y="435340"/>
                  </a:lnTo>
                  <a:lnTo>
                    <a:pt x="257286" y="420211"/>
                  </a:lnTo>
                  <a:lnTo>
                    <a:pt x="314184" y="382862"/>
                  </a:lnTo>
                  <a:lnTo>
                    <a:pt x="348606" y="358274"/>
                  </a:lnTo>
                  <a:lnTo>
                    <a:pt x="367201" y="347232"/>
                  </a:lnTo>
                  <a:lnTo>
                    <a:pt x="389653" y="321285"/>
                  </a:lnTo>
                  <a:lnTo>
                    <a:pt x="422030" y="259110"/>
                  </a:lnTo>
                  <a:lnTo>
                    <a:pt x="426826" y="220436"/>
                  </a:lnTo>
                  <a:lnTo>
                    <a:pt x="415522" y="157092"/>
                  </a:lnTo>
                  <a:lnTo>
                    <a:pt x="394483" y="124178"/>
                  </a:lnTo>
                  <a:lnTo>
                    <a:pt x="363167" y="91190"/>
                  </a:lnTo>
                  <a:lnTo>
                    <a:pt x="314145" y="68279"/>
                  </a:lnTo>
                  <a:lnTo>
                    <a:pt x="283109" y="60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79053" y="533040"/>
              <a:ext cx="280201" cy="372484"/>
            </a:xfrm>
            <a:custGeom>
              <a:avLst/>
              <a:gdLst/>
              <a:ahLst/>
              <a:cxnLst/>
              <a:rect l="0" t="0" r="0" b="0"/>
              <a:pathLst>
                <a:path w="280201" h="372484">
                  <a:moveTo>
                    <a:pt x="248616" y="24970"/>
                  </a:moveTo>
                  <a:lnTo>
                    <a:pt x="230634" y="9329"/>
                  </a:lnTo>
                  <a:lnTo>
                    <a:pt x="213718" y="1251"/>
                  </a:lnTo>
                  <a:lnTo>
                    <a:pt x="191381" y="0"/>
                  </a:lnTo>
                  <a:lnTo>
                    <a:pt x="144502" y="8729"/>
                  </a:lnTo>
                  <a:lnTo>
                    <a:pt x="102617" y="30124"/>
                  </a:lnTo>
                  <a:lnTo>
                    <a:pt x="70601" y="60000"/>
                  </a:lnTo>
                  <a:lnTo>
                    <a:pt x="35833" y="116887"/>
                  </a:lnTo>
                  <a:lnTo>
                    <a:pt x="14112" y="177584"/>
                  </a:lnTo>
                  <a:lnTo>
                    <a:pt x="736" y="233537"/>
                  </a:lnTo>
                  <a:lnTo>
                    <a:pt x="0" y="293463"/>
                  </a:lnTo>
                  <a:lnTo>
                    <a:pt x="5928" y="317435"/>
                  </a:lnTo>
                  <a:lnTo>
                    <a:pt x="16362" y="339788"/>
                  </a:lnTo>
                  <a:lnTo>
                    <a:pt x="40979" y="366514"/>
                  </a:lnTo>
                  <a:lnTo>
                    <a:pt x="51700" y="370819"/>
                  </a:lnTo>
                  <a:lnTo>
                    <a:pt x="76089" y="372483"/>
                  </a:lnTo>
                  <a:lnTo>
                    <a:pt x="110539" y="361253"/>
                  </a:lnTo>
                  <a:lnTo>
                    <a:pt x="142973" y="337519"/>
                  </a:lnTo>
                  <a:lnTo>
                    <a:pt x="169221" y="308260"/>
                  </a:lnTo>
                  <a:lnTo>
                    <a:pt x="173459" y="298058"/>
                  </a:lnTo>
                  <a:lnTo>
                    <a:pt x="175048" y="277364"/>
                  </a:lnTo>
                  <a:lnTo>
                    <a:pt x="169366" y="245982"/>
                  </a:lnTo>
                  <a:lnTo>
                    <a:pt x="163027" y="238992"/>
                  </a:lnTo>
                  <a:lnTo>
                    <a:pt x="143505" y="231225"/>
                  </a:lnTo>
                  <a:lnTo>
                    <a:pt x="138768" y="231493"/>
                  </a:lnTo>
                  <a:lnTo>
                    <a:pt x="137949" y="234012"/>
                  </a:lnTo>
                  <a:lnTo>
                    <a:pt x="139743" y="238031"/>
                  </a:lnTo>
                  <a:lnTo>
                    <a:pt x="157333" y="242496"/>
                  </a:lnTo>
                  <a:lnTo>
                    <a:pt x="210697" y="245363"/>
                  </a:lnTo>
                  <a:lnTo>
                    <a:pt x="267812" y="237642"/>
                  </a:lnTo>
                  <a:lnTo>
                    <a:pt x="280200" y="235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08371" y="747523"/>
              <a:ext cx="119340" cy="174220"/>
            </a:xfrm>
            <a:custGeom>
              <a:avLst/>
              <a:gdLst/>
              <a:ahLst/>
              <a:cxnLst/>
              <a:rect l="0" t="0" r="0" b="0"/>
              <a:pathLst>
                <a:path w="119340" h="174220">
                  <a:moveTo>
                    <a:pt x="3525" y="42114"/>
                  </a:moveTo>
                  <a:lnTo>
                    <a:pt x="9114" y="104206"/>
                  </a:lnTo>
                  <a:lnTo>
                    <a:pt x="22653" y="153252"/>
                  </a:lnTo>
                  <a:lnTo>
                    <a:pt x="35449" y="174219"/>
                  </a:lnTo>
                  <a:lnTo>
                    <a:pt x="20886" y="143998"/>
                  </a:lnTo>
                  <a:lnTo>
                    <a:pt x="0" y="83929"/>
                  </a:lnTo>
                  <a:lnTo>
                    <a:pt x="2348" y="63038"/>
                  </a:lnTo>
                  <a:lnTo>
                    <a:pt x="6250" y="52554"/>
                  </a:lnTo>
                  <a:lnTo>
                    <a:pt x="19944" y="37785"/>
                  </a:lnTo>
                  <a:lnTo>
                    <a:pt x="67471" y="14854"/>
                  </a:lnTo>
                  <a:lnTo>
                    <a:pt x="1193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40976" y="777297"/>
              <a:ext cx="176247" cy="181460"/>
            </a:xfrm>
            <a:custGeom>
              <a:avLst/>
              <a:gdLst/>
              <a:ahLst/>
              <a:cxnLst/>
              <a:rect l="0" t="0" r="0" b="0"/>
              <a:pathLst>
                <a:path w="176247" h="181460">
                  <a:moveTo>
                    <a:pt x="102547" y="96568"/>
                  </a:moveTo>
                  <a:lnTo>
                    <a:pt x="113725" y="85389"/>
                  </a:lnTo>
                  <a:lnTo>
                    <a:pt x="119213" y="67423"/>
                  </a:lnTo>
                  <a:lnTo>
                    <a:pt x="120482" y="45010"/>
                  </a:lnTo>
                  <a:lnTo>
                    <a:pt x="117148" y="23350"/>
                  </a:lnTo>
                  <a:lnTo>
                    <a:pt x="112280" y="15001"/>
                  </a:lnTo>
                  <a:lnTo>
                    <a:pt x="97515" y="2604"/>
                  </a:lnTo>
                  <a:lnTo>
                    <a:pt x="88663" y="0"/>
                  </a:lnTo>
                  <a:lnTo>
                    <a:pt x="69470" y="226"/>
                  </a:lnTo>
                  <a:lnTo>
                    <a:pt x="52361" y="7346"/>
                  </a:lnTo>
                  <a:lnTo>
                    <a:pt x="22314" y="30981"/>
                  </a:lnTo>
                  <a:lnTo>
                    <a:pt x="6504" y="56857"/>
                  </a:lnTo>
                  <a:lnTo>
                    <a:pt x="0" y="92341"/>
                  </a:lnTo>
                  <a:lnTo>
                    <a:pt x="6209" y="137847"/>
                  </a:lnTo>
                  <a:lnTo>
                    <a:pt x="12157" y="159368"/>
                  </a:lnTo>
                  <a:lnTo>
                    <a:pt x="17720" y="167680"/>
                  </a:lnTo>
                  <a:lnTo>
                    <a:pt x="33260" y="180036"/>
                  </a:lnTo>
                  <a:lnTo>
                    <a:pt x="41148" y="181459"/>
                  </a:lnTo>
                  <a:lnTo>
                    <a:pt x="48746" y="180068"/>
                  </a:lnTo>
                  <a:lnTo>
                    <a:pt x="63428" y="172283"/>
                  </a:lnTo>
                  <a:lnTo>
                    <a:pt x="84847" y="153577"/>
                  </a:lnTo>
                  <a:lnTo>
                    <a:pt x="98970" y="135943"/>
                  </a:lnTo>
                  <a:lnTo>
                    <a:pt x="103687" y="113288"/>
                  </a:lnTo>
                  <a:lnTo>
                    <a:pt x="104224" y="95810"/>
                  </a:lnTo>
                  <a:lnTo>
                    <a:pt x="106004" y="96063"/>
                  </a:lnTo>
                  <a:lnTo>
                    <a:pt x="141970" y="153889"/>
                  </a:lnTo>
                  <a:lnTo>
                    <a:pt x="176246" y="180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40689" y="784639"/>
              <a:ext cx="127754" cy="362191"/>
            </a:xfrm>
            <a:custGeom>
              <a:avLst/>
              <a:gdLst/>
              <a:ahLst/>
              <a:cxnLst/>
              <a:rect l="0" t="0" r="0" b="0"/>
              <a:pathLst>
                <a:path w="127754" h="362191">
                  <a:moveTo>
                    <a:pt x="18648" y="120811"/>
                  </a:moveTo>
                  <a:lnTo>
                    <a:pt x="21767" y="174956"/>
                  </a:lnTo>
                  <a:lnTo>
                    <a:pt x="27712" y="229902"/>
                  </a:lnTo>
                  <a:lnTo>
                    <a:pt x="36123" y="285816"/>
                  </a:lnTo>
                  <a:lnTo>
                    <a:pt x="38997" y="341921"/>
                  </a:lnTo>
                  <a:lnTo>
                    <a:pt x="38220" y="361802"/>
                  </a:lnTo>
                  <a:lnTo>
                    <a:pt x="36375" y="362190"/>
                  </a:lnTo>
                  <a:lnTo>
                    <a:pt x="31206" y="353263"/>
                  </a:lnTo>
                  <a:lnTo>
                    <a:pt x="22889" y="327336"/>
                  </a:lnTo>
                  <a:lnTo>
                    <a:pt x="13617" y="269295"/>
                  </a:lnTo>
                  <a:lnTo>
                    <a:pt x="8035" y="216735"/>
                  </a:lnTo>
                  <a:lnTo>
                    <a:pt x="0" y="154361"/>
                  </a:lnTo>
                  <a:lnTo>
                    <a:pt x="3656" y="91043"/>
                  </a:lnTo>
                  <a:lnTo>
                    <a:pt x="16813" y="32956"/>
                  </a:lnTo>
                  <a:lnTo>
                    <a:pt x="27971" y="13134"/>
                  </a:lnTo>
                  <a:lnTo>
                    <a:pt x="36561" y="6913"/>
                  </a:lnTo>
                  <a:lnTo>
                    <a:pt x="58584" y="0"/>
                  </a:lnTo>
                  <a:lnTo>
                    <a:pt x="80851" y="3166"/>
                  </a:lnTo>
                  <a:lnTo>
                    <a:pt x="91701" y="7286"/>
                  </a:lnTo>
                  <a:lnTo>
                    <a:pt x="106878" y="21223"/>
                  </a:lnTo>
                  <a:lnTo>
                    <a:pt x="121999" y="51919"/>
                  </a:lnTo>
                  <a:lnTo>
                    <a:pt x="127753" y="76155"/>
                  </a:lnTo>
                  <a:lnTo>
                    <a:pt x="126410" y="98624"/>
                  </a:lnTo>
                  <a:lnTo>
                    <a:pt x="115675" y="117190"/>
                  </a:lnTo>
                  <a:lnTo>
                    <a:pt x="98036" y="132070"/>
                  </a:lnTo>
                  <a:lnTo>
                    <a:pt x="74599" y="142583"/>
                  </a:lnTo>
                  <a:lnTo>
                    <a:pt x="51704" y="144915"/>
                  </a:lnTo>
                  <a:lnTo>
                    <a:pt x="8119" y="141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85679" y="568538"/>
              <a:ext cx="162150" cy="410613"/>
            </a:xfrm>
            <a:custGeom>
              <a:avLst/>
              <a:gdLst/>
              <a:ahLst/>
              <a:cxnLst/>
              <a:rect l="0" t="0" r="0" b="0"/>
              <a:pathLst>
                <a:path w="162150" h="410613">
                  <a:moveTo>
                    <a:pt x="0" y="0"/>
                  </a:moveTo>
                  <a:lnTo>
                    <a:pt x="0" y="58617"/>
                  </a:lnTo>
                  <a:lnTo>
                    <a:pt x="8405" y="118857"/>
                  </a:lnTo>
                  <a:lnTo>
                    <a:pt x="18211" y="173217"/>
                  </a:lnTo>
                  <a:lnTo>
                    <a:pt x="23333" y="222509"/>
                  </a:lnTo>
                  <a:lnTo>
                    <a:pt x="29955" y="285978"/>
                  </a:lnTo>
                  <a:lnTo>
                    <a:pt x="39704" y="349399"/>
                  </a:lnTo>
                  <a:lnTo>
                    <a:pt x="39873" y="368198"/>
                  </a:lnTo>
                  <a:lnTo>
                    <a:pt x="38279" y="368298"/>
                  </a:lnTo>
                  <a:lnTo>
                    <a:pt x="36049" y="364855"/>
                  </a:lnTo>
                  <a:lnTo>
                    <a:pt x="32908" y="332064"/>
                  </a:lnTo>
                  <a:lnTo>
                    <a:pt x="37566" y="290892"/>
                  </a:lnTo>
                  <a:lnTo>
                    <a:pt x="46331" y="269276"/>
                  </a:lnTo>
                  <a:lnTo>
                    <a:pt x="51944" y="260236"/>
                  </a:lnTo>
                  <a:lnTo>
                    <a:pt x="60366" y="255379"/>
                  </a:lnTo>
                  <a:lnTo>
                    <a:pt x="82201" y="253102"/>
                  </a:lnTo>
                  <a:lnTo>
                    <a:pt x="101265" y="259109"/>
                  </a:lnTo>
                  <a:lnTo>
                    <a:pt x="117536" y="270748"/>
                  </a:lnTo>
                  <a:lnTo>
                    <a:pt x="132566" y="287619"/>
                  </a:lnTo>
                  <a:lnTo>
                    <a:pt x="152874" y="341517"/>
                  </a:lnTo>
                  <a:lnTo>
                    <a:pt x="162149" y="376101"/>
                  </a:lnTo>
                  <a:lnTo>
                    <a:pt x="15792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12103" y="621181"/>
              <a:ext cx="18688" cy="357970"/>
            </a:xfrm>
            <a:custGeom>
              <a:avLst/>
              <a:gdLst/>
              <a:ahLst/>
              <a:cxnLst/>
              <a:rect l="0" t="0" r="0" b="0"/>
              <a:pathLst>
                <a:path w="18688" h="357970">
                  <a:moveTo>
                    <a:pt x="10529" y="0"/>
                  </a:moveTo>
                  <a:lnTo>
                    <a:pt x="2195" y="48931"/>
                  </a:lnTo>
                  <a:lnTo>
                    <a:pt x="3770" y="96776"/>
                  </a:lnTo>
                  <a:lnTo>
                    <a:pt x="8526" y="151117"/>
                  </a:lnTo>
                  <a:lnTo>
                    <a:pt x="13055" y="208552"/>
                  </a:lnTo>
                  <a:lnTo>
                    <a:pt x="18687" y="259495"/>
                  </a:lnTo>
                  <a:lnTo>
                    <a:pt x="17235" y="30110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75233" y="77910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9065"/>
                  </a:lnTo>
                  <a:lnTo>
                    <a:pt x="132657" y="17475"/>
                  </a:lnTo>
                  <a:lnTo>
                    <a:pt x="74254" y="20350"/>
                  </a:lnTo>
                  <a:lnTo>
                    <a:pt x="34869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27917" y="589595"/>
              <a:ext cx="315856" cy="406235"/>
            </a:xfrm>
            <a:custGeom>
              <a:avLst/>
              <a:gdLst/>
              <a:ahLst/>
              <a:cxnLst/>
              <a:rect l="0" t="0" r="0" b="0"/>
              <a:pathLst>
                <a:path w="315856" h="406235">
                  <a:moveTo>
                    <a:pt x="0" y="0"/>
                  </a:moveTo>
                  <a:lnTo>
                    <a:pt x="3120" y="54145"/>
                  </a:lnTo>
                  <a:lnTo>
                    <a:pt x="14654" y="103502"/>
                  </a:lnTo>
                  <a:lnTo>
                    <a:pt x="19159" y="153110"/>
                  </a:lnTo>
                  <a:lnTo>
                    <a:pt x="26084" y="206673"/>
                  </a:lnTo>
                  <a:lnTo>
                    <a:pt x="29955" y="259588"/>
                  </a:lnTo>
                  <a:lnTo>
                    <a:pt x="38499" y="314229"/>
                  </a:lnTo>
                  <a:lnTo>
                    <a:pt x="41400" y="368870"/>
                  </a:lnTo>
                  <a:lnTo>
                    <a:pt x="41797" y="387380"/>
                  </a:lnTo>
                  <a:lnTo>
                    <a:pt x="42086" y="328744"/>
                  </a:lnTo>
                  <a:lnTo>
                    <a:pt x="44445" y="281720"/>
                  </a:lnTo>
                  <a:lnTo>
                    <a:pt x="53288" y="256230"/>
                  </a:lnTo>
                  <a:lnTo>
                    <a:pt x="62432" y="249199"/>
                  </a:lnTo>
                  <a:lnTo>
                    <a:pt x="88188" y="244506"/>
                  </a:lnTo>
                  <a:lnTo>
                    <a:pt x="99736" y="247232"/>
                  </a:lnTo>
                  <a:lnTo>
                    <a:pt x="118807" y="259620"/>
                  </a:lnTo>
                  <a:lnTo>
                    <a:pt x="142697" y="291914"/>
                  </a:lnTo>
                  <a:lnTo>
                    <a:pt x="159003" y="325529"/>
                  </a:lnTo>
                  <a:lnTo>
                    <a:pt x="165655" y="363305"/>
                  </a:lnTo>
                  <a:lnTo>
                    <a:pt x="162037" y="398545"/>
                  </a:lnTo>
                  <a:lnTo>
                    <a:pt x="160667" y="401397"/>
                  </a:lnTo>
                  <a:lnTo>
                    <a:pt x="159754" y="398620"/>
                  </a:lnTo>
                  <a:lnTo>
                    <a:pt x="159909" y="384225"/>
                  </a:lnTo>
                  <a:lnTo>
                    <a:pt x="163878" y="366129"/>
                  </a:lnTo>
                  <a:lnTo>
                    <a:pt x="175779" y="349508"/>
                  </a:lnTo>
                  <a:lnTo>
                    <a:pt x="232269" y="305508"/>
                  </a:lnTo>
                  <a:lnTo>
                    <a:pt x="291735" y="268442"/>
                  </a:lnTo>
                  <a:lnTo>
                    <a:pt x="299775" y="259680"/>
                  </a:lnTo>
                  <a:lnTo>
                    <a:pt x="308709" y="237466"/>
                  </a:lnTo>
                  <a:lnTo>
                    <a:pt x="311091" y="224991"/>
                  </a:lnTo>
                  <a:lnTo>
                    <a:pt x="309169" y="214335"/>
                  </a:lnTo>
                  <a:lnTo>
                    <a:pt x="297676" y="196256"/>
                  </a:lnTo>
                  <a:lnTo>
                    <a:pt x="289698" y="191669"/>
                  </a:lnTo>
                  <a:lnTo>
                    <a:pt x="271474" y="189691"/>
                  </a:lnTo>
                  <a:lnTo>
                    <a:pt x="241484" y="195155"/>
                  </a:lnTo>
                  <a:lnTo>
                    <a:pt x="210371" y="209772"/>
                  </a:lnTo>
                  <a:lnTo>
                    <a:pt x="195664" y="225423"/>
                  </a:lnTo>
                  <a:lnTo>
                    <a:pt x="176690" y="264067"/>
                  </a:lnTo>
                  <a:lnTo>
                    <a:pt x="170895" y="300641"/>
                  </a:lnTo>
                  <a:lnTo>
                    <a:pt x="174768" y="335524"/>
                  </a:lnTo>
                  <a:lnTo>
                    <a:pt x="188913" y="368086"/>
                  </a:lnTo>
                  <a:lnTo>
                    <a:pt x="207922" y="394372"/>
                  </a:lnTo>
                  <a:lnTo>
                    <a:pt x="230840" y="403394"/>
                  </a:lnTo>
                  <a:lnTo>
                    <a:pt x="258183" y="406234"/>
                  </a:lnTo>
                  <a:lnTo>
                    <a:pt x="31585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338570" y="631709"/>
              <a:ext cx="197155" cy="381759"/>
            </a:xfrm>
            <a:custGeom>
              <a:avLst/>
              <a:gdLst/>
              <a:ahLst/>
              <a:cxnLst/>
              <a:rect l="0" t="0" r="0" b="0"/>
              <a:pathLst>
                <a:path w="197155" h="381759">
                  <a:moveTo>
                    <a:pt x="21056" y="0"/>
                  </a:moveTo>
                  <a:lnTo>
                    <a:pt x="15468" y="16768"/>
                  </a:lnTo>
                  <a:lnTo>
                    <a:pt x="19512" y="78565"/>
                  </a:lnTo>
                  <a:lnTo>
                    <a:pt x="20599" y="127784"/>
                  </a:lnTo>
                  <a:lnTo>
                    <a:pt x="20921" y="182532"/>
                  </a:lnTo>
                  <a:lnTo>
                    <a:pt x="21016" y="240087"/>
                  </a:lnTo>
                  <a:lnTo>
                    <a:pt x="24165" y="291066"/>
                  </a:lnTo>
                  <a:lnTo>
                    <a:pt x="27117" y="320046"/>
                  </a:lnTo>
                  <a:lnTo>
                    <a:pt x="24530" y="344624"/>
                  </a:lnTo>
                  <a:lnTo>
                    <a:pt x="21032" y="349072"/>
                  </a:lnTo>
                  <a:lnTo>
                    <a:pt x="16361" y="348528"/>
                  </a:lnTo>
                  <a:lnTo>
                    <a:pt x="10907" y="344656"/>
                  </a:lnTo>
                  <a:lnTo>
                    <a:pt x="8441" y="337396"/>
                  </a:lnTo>
                  <a:lnTo>
                    <a:pt x="10559" y="305990"/>
                  </a:lnTo>
                  <a:lnTo>
                    <a:pt x="25032" y="247182"/>
                  </a:lnTo>
                  <a:lnTo>
                    <a:pt x="30726" y="237318"/>
                  </a:lnTo>
                  <a:lnTo>
                    <a:pt x="46411" y="223238"/>
                  </a:lnTo>
                  <a:lnTo>
                    <a:pt x="68200" y="216200"/>
                  </a:lnTo>
                  <a:lnTo>
                    <a:pt x="80562" y="214324"/>
                  </a:lnTo>
                  <a:lnTo>
                    <a:pt x="103655" y="218478"/>
                  </a:lnTo>
                  <a:lnTo>
                    <a:pt x="147077" y="240208"/>
                  </a:lnTo>
                  <a:lnTo>
                    <a:pt x="173300" y="260166"/>
                  </a:lnTo>
                  <a:lnTo>
                    <a:pt x="190298" y="286487"/>
                  </a:lnTo>
                  <a:lnTo>
                    <a:pt x="197154" y="327691"/>
                  </a:lnTo>
                  <a:lnTo>
                    <a:pt x="192519" y="350751"/>
                  </a:lnTo>
                  <a:lnTo>
                    <a:pt x="188007" y="360176"/>
                  </a:lnTo>
                  <a:lnTo>
                    <a:pt x="173636" y="373768"/>
                  </a:lnTo>
                  <a:lnTo>
                    <a:pt x="164890" y="379030"/>
                  </a:lnTo>
                  <a:lnTo>
                    <a:pt x="139576" y="381758"/>
                  </a:lnTo>
                  <a:lnTo>
                    <a:pt x="86842" y="373977"/>
                  </a:lnTo>
                  <a:lnTo>
                    <a:pt x="53417" y="364532"/>
                  </a:lnTo>
                  <a:lnTo>
                    <a:pt x="35049" y="35152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556421" y="878804"/>
              <a:ext cx="152870" cy="177088"/>
            </a:xfrm>
            <a:custGeom>
              <a:avLst/>
              <a:gdLst/>
              <a:ahLst/>
              <a:cxnLst/>
              <a:rect l="0" t="0" r="0" b="0"/>
              <a:pathLst>
                <a:path w="152870" h="177088">
                  <a:moveTo>
                    <a:pt x="119061" y="5589"/>
                  </a:moveTo>
                  <a:lnTo>
                    <a:pt x="102293" y="0"/>
                  </a:lnTo>
                  <a:lnTo>
                    <a:pt x="69509" y="2114"/>
                  </a:lnTo>
                  <a:lnTo>
                    <a:pt x="49854" y="10284"/>
                  </a:lnTo>
                  <a:lnTo>
                    <a:pt x="18173" y="34593"/>
                  </a:lnTo>
                  <a:lnTo>
                    <a:pt x="2081" y="60586"/>
                  </a:lnTo>
                  <a:lnTo>
                    <a:pt x="0" y="83455"/>
                  </a:lnTo>
                  <a:lnTo>
                    <a:pt x="8195" y="130674"/>
                  </a:lnTo>
                  <a:lnTo>
                    <a:pt x="23301" y="157555"/>
                  </a:lnTo>
                  <a:lnTo>
                    <a:pt x="42185" y="169836"/>
                  </a:lnTo>
                  <a:lnTo>
                    <a:pt x="53772" y="174749"/>
                  </a:lnTo>
                  <a:lnTo>
                    <a:pt x="79125" y="177087"/>
                  </a:lnTo>
                  <a:lnTo>
                    <a:pt x="104821" y="173058"/>
                  </a:lnTo>
                  <a:lnTo>
                    <a:pt x="127940" y="163468"/>
                  </a:lnTo>
                  <a:lnTo>
                    <a:pt x="143674" y="148287"/>
                  </a:lnTo>
                  <a:lnTo>
                    <a:pt x="149508" y="139326"/>
                  </a:lnTo>
                  <a:lnTo>
                    <a:pt x="152869" y="116890"/>
                  </a:lnTo>
                  <a:lnTo>
                    <a:pt x="145495" y="69949"/>
                  </a:lnTo>
                  <a:lnTo>
                    <a:pt x="125539" y="29221"/>
                  </a:lnTo>
                  <a:lnTo>
                    <a:pt x="10853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728124" y="894922"/>
              <a:ext cx="182923" cy="170835"/>
            </a:xfrm>
            <a:custGeom>
              <a:avLst/>
              <a:gdLst/>
              <a:ahLst/>
              <a:cxnLst/>
              <a:rect l="0" t="0" r="0" b="0"/>
              <a:pathLst>
                <a:path w="182923" h="170835">
                  <a:moveTo>
                    <a:pt x="0" y="0"/>
                  </a:moveTo>
                  <a:lnTo>
                    <a:pt x="11178" y="11178"/>
                  </a:lnTo>
                  <a:lnTo>
                    <a:pt x="13302" y="19150"/>
                  </a:lnTo>
                  <a:lnTo>
                    <a:pt x="16714" y="78806"/>
                  </a:lnTo>
                  <a:lnTo>
                    <a:pt x="29775" y="125271"/>
                  </a:lnTo>
                  <a:lnTo>
                    <a:pt x="40919" y="146923"/>
                  </a:lnTo>
                  <a:lnTo>
                    <a:pt x="56791" y="162005"/>
                  </a:lnTo>
                  <a:lnTo>
                    <a:pt x="65937" y="167665"/>
                  </a:lnTo>
                  <a:lnTo>
                    <a:pt x="85458" y="170834"/>
                  </a:lnTo>
                  <a:lnTo>
                    <a:pt x="105832" y="167173"/>
                  </a:lnTo>
                  <a:lnTo>
                    <a:pt x="126585" y="157747"/>
                  </a:lnTo>
                  <a:lnTo>
                    <a:pt x="152410" y="133697"/>
                  </a:lnTo>
                  <a:lnTo>
                    <a:pt x="173692" y="94130"/>
                  </a:lnTo>
                  <a:lnTo>
                    <a:pt x="181701" y="73421"/>
                  </a:lnTo>
                  <a:lnTo>
                    <a:pt x="182922" y="5251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970280" y="923658"/>
              <a:ext cx="168456" cy="163150"/>
            </a:xfrm>
            <a:custGeom>
              <a:avLst/>
              <a:gdLst/>
              <a:ahLst/>
              <a:cxnLst/>
              <a:rect l="0" t="0" r="0" b="0"/>
              <a:pathLst>
                <a:path w="168456" h="163150">
                  <a:moveTo>
                    <a:pt x="0" y="23906"/>
                  </a:moveTo>
                  <a:lnTo>
                    <a:pt x="5589" y="40674"/>
                  </a:lnTo>
                  <a:lnTo>
                    <a:pt x="5214" y="58265"/>
                  </a:lnTo>
                  <a:lnTo>
                    <a:pt x="3487" y="77781"/>
                  </a:lnTo>
                  <a:lnTo>
                    <a:pt x="18162" y="139828"/>
                  </a:lnTo>
                  <a:lnTo>
                    <a:pt x="25918" y="163149"/>
                  </a:lnTo>
                  <a:lnTo>
                    <a:pt x="16231" y="104024"/>
                  </a:lnTo>
                  <a:lnTo>
                    <a:pt x="20103" y="51170"/>
                  </a:lnTo>
                  <a:lnTo>
                    <a:pt x="26873" y="29785"/>
                  </a:lnTo>
                  <a:lnTo>
                    <a:pt x="31953" y="20806"/>
                  </a:lnTo>
                  <a:lnTo>
                    <a:pt x="46957" y="7711"/>
                  </a:lnTo>
                  <a:lnTo>
                    <a:pt x="55871" y="2581"/>
                  </a:lnTo>
                  <a:lnTo>
                    <a:pt x="75134" y="0"/>
                  </a:lnTo>
                  <a:lnTo>
                    <a:pt x="94224" y="3923"/>
                  </a:lnTo>
                  <a:lnTo>
                    <a:pt x="110507" y="13465"/>
                  </a:lnTo>
                  <a:lnTo>
                    <a:pt x="132828" y="37580"/>
                  </a:lnTo>
                  <a:lnTo>
                    <a:pt x="160774" y="97882"/>
                  </a:lnTo>
                  <a:lnTo>
                    <a:pt x="168455" y="160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195491" y="669638"/>
              <a:ext cx="170370" cy="475300"/>
            </a:xfrm>
            <a:custGeom>
              <a:avLst/>
              <a:gdLst/>
              <a:ahLst/>
              <a:cxnLst/>
              <a:rect l="0" t="0" r="0" b="0"/>
              <a:pathLst>
                <a:path w="170370" h="475300">
                  <a:moveTo>
                    <a:pt x="132758" y="362154"/>
                  </a:moveTo>
                  <a:lnTo>
                    <a:pt x="130418" y="328532"/>
                  </a:lnTo>
                  <a:lnTo>
                    <a:pt x="121579" y="303537"/>
                  </a:lnTo>
                  <a:lnTo>
                    <a:pt x="106733" y="286190"/>
                  </a:lnTo>
                  <a:lnTo>
                    <a:pt x="68605" y="265521"/>
                  </a:lnTo>
                  <a:lnTo>
                    <a:pt x="59574" y="264976"/>
                  </a:lnTo>
                  <a:lnTo>
                    <a:pt x="43300" y="270611"/>
                  </a:lnTo>
                  <a:lnTo>
                    <a:pt x="28268" y="287153"/>
                  </a:lnTo>
                  <a:lnTo>
                    <a:pt x="9771" y="322774"/>
                  </a:lnTo>
                  <a:lnTo>
                    <a:pt x="0" y="362964"/>
                  </a:lnTo>
                  <a:lnTo>
                    <a:pt x="225" y="401389"/>
                  </a:lnTo>
                  <a:lnTo>
                    <a:pt x="6004" y="424046"/>
                  </a:lnTo>
                  <a:lnTo>
                    <a:pt x="28778" y="464067"/>
                  </a:lnTo>
                  <a:lnTo>
                    <a:pt x="35361" y="472210"/>
                  </a:lnTo>
                  <a:lnTo>
                    <a:pt x="43260" y="475299"/>
                  </a:lnTo>
                  <a:lnTo>
                    <a:pt x="52036" y="475019"/>
                  </a:lnTo>
                  <a:lnTo>
                    <a:pt x="61395" y="472492"/>
                  </a:lnTo>
                  <a:lnTo>
                    <a:pt x="78035" y="457207"/>
                  </a:lnTo>
                  <a:lnTo>
                    <a:pt x="114936" y="394732"/>
                  </a:lnTo>
                  <a:lnTo>
                    <a:pt x="140112" y="335617"/>
                  </a:lnTo>
                  <a:lnTo>
                    <a:pt x="156697" y="272685"/>
                  </a:lnTo>
                  <a:lnTo>
                    <a:pt x="162078" y="213202"/>
                  </a:lnTo>
                  <a:lnTo>
                    <a:pt x="163673" y="151124"/>
                  </a:lnTo>
                  <a:lnTo>
                    <a:pt x="164145" y="93866"/>
                  </a:lnTo>
                  <a:lnTo>
                    <a:pt x="170369" y="31692"/>
                  </a:lnTo>
                  <a:lnTo>
                    <a:pt x="167801" y="7052"/>
                  </a:lnTo>
                  <a:lnTo>
                    <a:pt x="163140" y="1417"/>
                  </a:lnTo>
                  <a:lnTo>
                    <a:pt x="156522" y="0"/>
                  </a:lnTo>
                  <a:lnTo>
                    <a:pt x="148601" y="1395"/>
                  </a:lnTo>
                  <a:lnTo>
                    <a:pt x="143320" y="7005"/>
                  </a:lnTo>
                  <a:lnTo>
                    <a:pt x="137452" y="25715"/>
                  </a:lnTo>
                  <a:lnTo>
                    <a:pt x="134148" y="73736"/>
                  </a:lnTo>
                  <a:lnTo>
                    <a:pt x="133170" y="132417"/>
                  </a:lnTo>
                  <a:lnTo>
                    <a:pt x="132880" y="194258"/>
                  </a:lnTo>
                  <a:lnTo>
                    <a:pt x="132794" y="245857"/>
                  </a:lnTo>
                  <a:lnTo>
                    <a:pt x="142340" y="304044"/>
                  </a:lnTo>
                  <a:lnTo>
                    <a:pt x="164343" y="362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440097" y="925824"/>
              <a:ext cx="172422" cy="161059"/>
            </a:xfrm>
            <a:custGeom>
              <a:avLst/>
              <a:gdLst/>
              <a:ahLst/>
              <a:cxnLst/>
              <a:rect l="0" t="0" r="0" b="0"/>
              <a:pathLst>
                <a:path w="172422" h="161059">
                  <a:moveTo>
                    <a:pt x="77664" y="84911"/>
                  </a:moveTo>
                  <a:lnTo>
                    <a:pt x="93305" y="66931"/>
                  </a:lnTo>
                  <a:lnTo>
                    <a:pt x="101384" y="50014"/>
                  </a:lnTo>
                  <a:lnTo>
                    <a:pt x="101666" y="41759"/>
                  </a:lnTo>
                  <a:lnTo>
                    <a:pt x="95741" y="26348"/>
                  </a:lnTo>
                  <a:lnTo>
                    <a:pt x="79251" y="4518"/>
                  </a:lnTo>
                  <a:lnTo>
                    <a:pt x="71703" y="900"/>
                  </a:lnTo>
                  <a:lnTo>
                    <a:pt x="53958" y="0"/>
                  </a:lnTo>
                  <a:lnTo>
                    <a:pt x="45482" y="3737"/>
                  </a:lnTo>
                  <a:lnTo>
                    <a:pt x="29826" y="17248"/>
                  </a:lnTo>
                  <a:lnTo>
                    <a:pt x="13447" y="44586"/>
                  </a:lnTo>
                  <a:lnTo>
                    <a:pt x="1185" y="74913"/>
                  </a:lnTo>
                  <a:lnTo>
                    <a:pt x="0" y="95675"/>
                  </a:lnTo>
                  <a:lnTo>
                    <a:pt x="8771" y="137600"/>
                  </a:lnTo>
                  <a:lnTo>
                    <a:pt x="14188" y="145774"/>
                  </a:lnTo>
                  <a:lnTo>
                    <a:pt x="29566" y="157975"/>
                  </a:lnTo>
                  <a:lnTo>
                    <a:pt x="48099" y="161058"/>
                  </a:lnTo>
                  <a:lnTo>
                    <a:pt x="57954" y="160242"/>
                  </a:lnTo>
                  <a:lnTo>
                    <a:pt x="75143" y="153097"/>
                  </a:lnTo>
                  <a:lnTo>
                    <a:pt x="83003" y="147916"/>
                  </a:lnTo>
                  <a:lnTo>
                    <a:pt x="94855" y="129681"/>
                  </a:lnTo>
                  <a:lnTo>
                    <a:pt x="102852" y="105979"/>
                  </a:lnTo>
                  <a:lnTo>
                    <a:pt x="107354" y="76856"/>
                  </a:lnTo>
                  <a:lnTo>
                    <a:pt x="111028" y="97082"/>
                  </a:lnTo>
                  <a:lnTo>
                    <a:pt x="120179" y="112157"/>
                  </a:lnTo>
                  <a:lnTo>
                    <a:pt x="144073" y="133798"/>
                  </a:lnTo>
                  <a:lnTo>
                    <a:pt x="172421" y="148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653809" y="920787"/>
              <a:ext cx="106109" cy="175624"/>
            </a:xfrm>
            <a:custGeom>
              <a:avLst/>
              <a:gdLst/>
              <a:ahLst/>
              <a:cxnLst/>
              <a:rect l="0" t="0" r="0" b="0"/>
              <a:pathLst>
                <a:path w="106109" h="175624">
                  <a:moveTo>
                    <a:pt x="21880" y="47834"/>
                  </a:moveTo>
                  <a:lnTo>
                    <a:pt x="5113" y="53423"/>
                  </a:lnTo>
                  <a:lnTo>
                    <a:pt x="1343" y="58579"/>
                  </a:lnTo>
                  <a:lnTo>
                    <a:pt x="0" y="65526"/>
                  </a:lnTo>
                  <a:lnTo>
                    <a:pt x="12203" y="125282"/>
                  </a:lnTo>
                  <a:lnTo>
                    <a:pt x="25252" y="161639"/>
                  </a:lnTo>
                  <a:lnTo>
                    <a:pt x="31147" y="172837"/>
                  </a:lnTo>
                  <a:lnTo>
                    <a:pt x="33907" y="175623"/>
                  </a:lnTo>
                  <a:lnTo>
                    <a:pt x="34577" y="172801"/>
                  </a:lnTo>
                  <a:lnTo>
                    <a:pt x="24266" y="117369"/>
                  </a:lnTo>
                  <a:lnTo>
                    <a:pt x="16128" y="59201"/>
                  </a:lnTo>
                  <a:lnTo>
                    <a:pt x="18544" y="37678"/>
                  </a:lnTo>
                  <a:lnTo>
                    <a:pt x="26636" y="19534"/>
                  </a:lnTo>
                  <a:lnTo>
                    <a:pt x="32070" y="11420"/>
                  </a:lnTo>
                  <a:lnTo>
                    <a:pt x="40372" y="6010"/>
                  </a:lnTo>
                  <a:lnTo>
                    <a:pt x="62074" y="0"/>
                  </a:lnTo>
                  <a:lnTo>
                    <a:pt x="81078" y="448"/>
                  </a:lnTo>
                  <a:lnTo>
                    <a:pt x="106108" y="5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791503" y="958093"/>
              <a:ext cx="63171" cy="115814"/>
            </a:xfrm>
            <a:custGeom>
              <a:avLst/>
              <a:gdLst/>
              <a:ahLst/>
              <a:cxnLst/>
              <a:rect l="0" t="0" r="0" b="0"/>
              <a:pathLst>
                <a:path w="63171" h="115814">
                  <a:moveTo>
                    <a:pt x="0" y="0"/>
                  </a:moveTo>
                  <a:lnTo>
                    <a:pt x="26363" y="59941"/>
                  </a:lnTo>
                  <a:lnTo>
                    <a:pt x="6317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665161" y="937036"/>
              <a:ext cx="273741" cy="442198"/>
            </a:xfrm>
            <a:custGeom>
              <a:avLst/>
              <a:gdLst/>
              <a:ahLst/>
              <a:cxnLst/>
              <a:rect l="0" t="0" r="0" b="0"/>
              <a:pathLst>
                <a:path w="273741" h="442198">
                  <a:moveTo>
                    <a:pt x="273740" y="0"/>
                  </a:moveTo>
                  <a:lnTo>
                    <a:pt x="248547" y="53875"/>
                  </a:lnTo>
                  <a:lnTo>
                    <a:pt x="229076" y="91880"/>
                  </a:lnTo>
                  <a:lnTo>
                    <a:pt x="212934" y="118081"/>
                  </a:lnTo>
                  <a:lnTo>
                    <a:pt x="197622" y="144951"/>
                  </a:lnTo>
                  <a:lnTo>
                    <a:pt x="160834" y="192417"/>
                  </a:lnTo>
                  <a:lnTo>
                    <a:pt x="125121" y="255839"/>
                  </a:lnTo>
                  <a:lnTo>
                    <a:pt x="88154" y="316286"/>
                  </a:lnTo>
                  <a:lnTo>
                    <a:pt x="48861" y="372998"/>
                  </a:lnTo>
                  <a:lnTo>
                    <a:pt x="6223" y="43457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22466" y="1242362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17959" y="174761"/>
                  </a:lnTo>
                  <a:lnTo>
                    <a:pt x="35149" y="231071"/>
                  </a:lnTo>
                  <a:lnTo>
                    <a:pt x="41908" y="289272"/>
                  </a:lnTo>
                  <a:lnTo>
                    <a:pt x="53295" y="343923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80394" y="150557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62092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90922" y="1621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59337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54093" y="1473582"/>
              <a:ext cx="323553" cy="210978"/>
            </a:xfrm>
            <a:custGeom>
              <a:avLst/>
              <a:gdLst/>
              <a:ahLst/>
              <a:cxnLst/>
              <a:rect l="0" t="0" r="0" b="0"/>
              <a:pathLst>
                <a:path w="323553" h="210978">
                  <a:moveTo>
                    <a:pt x="0" y="53050"/>
                  </a:moveTo>
                  <a:lnTo>
                    <a:pt x="8334" y="90528"/>
                  </a:lnTo>
                  <a:lnTo>
                    <a:pt x="16305" y="139007"/>
                  </a:lnTo>
                  <a:lnTo>
                    <a:pt x="11521" y="92200"/>
                  </a:lnTo>
                  <a:lnTo>
                    <a:pt x="16411" y="44113"/>
                  </a:lnTo>
                  <a:lnTo>
                    <a:pt x="25231" y="19442"/>
                  </a:lnTo>
                  <a:lnTo>
                    <a:pt x="30859" y="9588"/>
                  </a:lnTo>
                  <a:lnTo>
                    <a:pt x="39290" y="4188"/>
                  </a:lnTo>
                  <a:lnTo>
                    <a:pt x="61137" y="1308"/>
                  </a:lnTo>
                  <a:lnTo>
                    <a:pt x="71173" y="4517"/>
                  </a:lnTo>
                  <a:lnTo>
                    <a:pt x="88564" y="17442"/>
                  </a:lnTo>
                  <a:lnTo>
                    <a:pt x="117623" y="54335"/>
                  </a:lnTo>
                  <a:lnTo>
                    <a:pt x="130648" y="86186"/>
                  </a:lnTo>
                  <a:lnTo>
                    <a:pt x="141640" y="146393"/>
                  </a:lnTo>
                  <a:lnTo>
                    <a:pt x="144730" y="150374"/>
                  </a:lnTo>
                  <a:lnTo>
                    <a:pt x="147959" y="149518"/>
                  </a:lnTo>
                  <a:lnTo>
                    <a:pt x="167137" y="128517"/>
                  </a:lnTo>
                  <a:lnTo>
                    <a:pt x="201861" y="110244"/>
                  </a:lnTo>
                  <a:lnTo>
                    <a:pt x="258513" y="91792"/>
                  </a:lnTo>
                  <a:lnTo>
                    <a:pt x="293405" y="81166"/>
                  </a:lnTo>
                  <a:lnTo>
                    <a:pt x="312117" y="67886"/>
                  </a:lnTo>
                  <a:lnTo>
                    <a:pt x="320382" y="59431"/>
                  </a:lnTo>
                  <a:lnTo>
                    <a:pt x="323552" y="50285"/>
                  </a:lnTo>
                  <a:lnTo>
                    <a:pt x="320836" y="30764"/>
                  </a:lnTo>
                  <a:lnTo>
                    <a:pt x="305591" y="13509"/>
                  </a:lnTo>
                  <a:lnTo>
                    <a:pt x="294973" y="5632"/>
                  </a:lnTo>
                  <a:lnTo>
                    <a:pt x="270699" y="0"/>
                  </a:lnTo>
                  <a:lnTo>
                    <a:pt x="246652" y="2566"/>
                  </a:lnTo>
                  <a:lnTo>
                    <a:pt x="219961" y="17165"/>
                  </a:lnTo>
                  <a:lnTo>
                    <a:pt x="204605" y="29692"/>
                  </a:lnTo>
                  <a:lnTo>
                    <a:pt x="193101" y="49298"/>
                  </a:lnTo>
                  <a:lnTo>
                    <a:pt x="186428" y="72439"/>
                  </a:lnTo>
                  <a:lnTo>
                    <a:pt x="189249" y="105198"/>
                  </a:lnTo>
                  <a:lnTo>
                    <a:pt x="198664" y="137131"/>
                  </a:lnTo>
                  <a:lnTo>
                    <a:pt x="222213" y="176243"/>
                  </a:lnTo>
                  <a:lnTo>
                    <a:pt x="242486" y="196396"/>
                  </a:lnTo>
                  <a:lnTo>
                    <a:pt x="263213" y="210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54176" y="165297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245655" y="2937450"/>
            <a:ext cx="2849931" cy="410613"/>
            <a:chOff x="1245655" y="2937450"/>
            <a:chExt cx="2849931" cy="410613"/>
          </a:xfrm>
        </p:grpSpPr>
        <p:sp>
          <p:nvSpPr>
            <p:cNvPr id="40" name="Freeform 39"/>
            <p:cNvSpPr/>
            <p:nvPr/>
          </p:nvSpPr>
          <p:spPr>
            <a:xfrm>
              <a:off x="3063792" y="3158549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8334" y="37478"/>
                  </a:lnTo>
                  <a:lnTo>
                    <a:pt x="10095" y="88901"/>
                  </a:lnTo>
                  <a:lnTo>
                    <a:pt x="10472" y="145602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11233" y="314802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2692"/>
                  </a:lnTo>
                  <a:lnTo>
                    <a:pt x="9553" y="997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69202" y="317960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7"/>
                  </a:lnTo>
                  <a:lnTo>
                    <a:pt x="18211" y="117307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85057" y="3169077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79440" y="3179606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534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68829" y="317960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3292" y="27556"/>
                  </a:lnTo>
                  <a:lnTo>
                    <a:pt x="650" y="83778"/>
                  </a:lnTo>
                  <a:lnTo>
                    <a:pt x="192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52628" y="3169077"/>
              <a:ext cx="5590" cy="136872"/>
            </a:xfrm>
            <a:custGeom>
              <a:avLst/>
              <a:gdLst/>
              <a:ahLst/>
              <a:cxnLst/>
              <a:rect l="0" t="0" r="0" b="0"/>
              <a:pathLst>
                <a:path w="5590" h="13687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1829"/>
                  </a:lnTo>
                  <a:lnTo>
                    <a:pt x="558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45655" y="3148020"/>
              <a:ext cx="7237" cy="157929"/>
            </a:xfrm>
            <a:custGeom>
              <a:avLst/>
              <a:gdLst/>
              <a:ahLst/>
              <a:cxnLst/>
              <a:rect l="0" t="0" r="0" b="0"/>
              <a:pathLst>
                <a:path w="7237" h="157929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23090"/>
                  </a:lnTo>
                  <a:lnTo>
                    <a:pt x="723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32124" y="2937450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10529"/>
                  </a:moveTo>
                  <a:lnTo>
                    <a:pt x="183620" y="2196"/>
                  </a:lnTo>
                  <a:lnTo>
                    <a:pt x="132197" y="434"/>
                  </a:lnTo>
                  <a:lnTo>
                    <a:pt x="76979" y="86"/>
                  </a:lnTo>
                  <a:lnTo>
                    <a:pt x="27251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2674238" y="2611067"/>
            <a:ext cx="147400" cy="1"/>
          </a:xfrm>
          <a:custGeom>
            <a:avLst/>
            <a:gdLst/>
            <a:ahLst/>
            <a:cxnLst/>
            <a:rect l="0" t="0" r="0" b="0"/>
            <a:pathLst>
              <a:path w="147400" h="1">
                <a:moveTo>
                  <a:pt x="147399" y="0"/>
                </a:moveTo>
                <a:lnTo>
                  <a:pt x="98468" y="0"/>
                </a:lnTo>
                <a:lnTo>
                  <a:pt x="3933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2705823" y="2200455"/>
            <a:ext cx="147400" cy="21059"/>
          </a:xfrm>
          <a:custGeom>
            <a:avLst/>
            <a:gdLst/>
            <a:ahLst/>
            <a:cxnLst/>
            <a:rect l="0" t="0" r="0" b="0"/>
            <a:pathLst>
              <a:path w="147400" h="21059">
                <a:moveTo>
                  <a:pt x="147399" y="21058"/>
                </a:moveTo>
                <a:lnTo>
                  <a:pt x="109921" y="12724"/>
                </a:lnTo>
                <a:lnTo>
                  <a:pt x="58498" y="537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2663709" y="1810901"/>
            <a:ext cx="189514" cy="21058"/>
          </a:xfrm>
          <a:custGeom>
            <a:avLst/>
            <a:gdLst/>
            <a:ahLst/>
            <a:cxnLst/>
            <a:rect l="0" t="0" r="0" b="0"/>
            <a:pathLst>
              <a:path w="189514" h="21058">
                <a:moveTo>
                  <a:pt x="189513" y="21057"/>
                </a:moveTo>
                <a:lnTo>
                  <a:pt x="146822" y="17937"/>
                </a:lnTo>
                <a:lnTo>
                  <a:pt x="85105" y="11504"/>
                </a:lnTo>
                <a:lnTo>
                  <a:pt x="29203" y="76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2653181" y="3632331"/>
            <a:ext cx="189514" cy="5590"/>
          </a:xfrm>
          <a:custGeom>
            <a:avLst/>
            <a:gdLst/>
            <a:ahLst/>
            <a:cxnLst/>
            <a:rect l="0" t="0" r="0" b="0"/>
            <a:pathLst>
              <a:path w="189514" h="5590">
                <a:moveTo>
                  <a:pt x="189513" y="0"/>
                </a:moveTo>
                <a:lnTo>
                  <a:pt x="172745" y="5589"/>
                </a:lnTo>
                <a:lnTo>
                  <a:pt x="155154" y="5214"/>
                </a:lnTo>
                <a:lnTo>
                  <a:pt x="96514" y="687"/>
                </a:lnTo>
                <a:lnTo>
                  <a:pt x="41768" y="13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2663709" y="4021886"/>
            <a:ext cx="178986" cy="10529"/>
          </a:xfrm>
          <a:custGeom>
            <a:avLst/>
            <a:gdLst/>
            <a:ahLst/>
            <a:cxnLst/>
            <a:rect l="0" t="0" r="0" b="0"/>
            <a:pathLst>
              <a:path w="178986" h="10529">
                <a:moveTo>
                  <a:pt x="178985" y="0"/>
                </a:moveTo>
                <a:lnTo>
                  <a:pt x="120368" y="5589"/>
                </a:lnTo>
                <a:lnTo>
                  <a:pt x="66194" y="9553"/>
                </a:lnTo>
                <a:lnTo>
                  <a:pt x="19791" y="10336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2674238" y="4373789"/>
            <a:ext cx="189514" cy="16595"/>
          </a:xfrm>
          <a:custGeom>
            <a:avLst/>
            <a:gdLst/>
            <a:ahLst/>
            <a:cxnLst/>
            <a:rect l="0" t="0" r="0" b="0"/>
            <a:pathLst>
              <a:path w="189514" h="16595">
                <a:moveTo>
                  <a:pt x="189513" y="6066"/>
                </a:moveTo>
                <a:lnTo>
                  <a:pt x="146821" y="2946"/>
                </a:lnTo>
                <a:lnTo>
                  <a:pt x="126085" y="0"/>
                </a:lnTo>
                <a:lnTo>
                  <a:pt x="68076" y="5036"/>
                </a:lnTo>
                <a:lnTo>
                  <a:pt x="17413" y="14263"/>
                </a:lnTo>
                <a:lnTo>
                  <a:pt x="0" y="165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2621595" y="4737823"/>
            <a:ext cx="210571" cy="10530"/>
          </a:xfrm>
          <a:custGeom>
            <a:avLst/>
            <a:gdLst/>
            <a:ahLst/>
            <a:cxnLst/>
            <a:rect l="0" t="0" r="0" b="0"/>
            <a:pathLst>
              <a:path w="210571" h="10530">
                <a:moveTo>
                  <a:pt x="210570" y="10529"/>
                </a:moveTo>
                <a:lnTo>
                  <a:pt x="173092" y="2196"/>
                </a:lnTo>
                <a:lnTo>
                  <a:pt x="121669" y="434"/>
                </a:lnTo>
                <a:lnTo>
                  <a:pt x="59215" y="8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2629146" y="2565852"/>
            <a:ext cx="185059" cy="154009"/>
          </a:xfrm>
          <a:custGeom>
            <a:avLst/>
            <a:gdLst/>
            <a:ahLst/>
            <a:cxnLst/>
            <a:rect l="0" t="0" r="0" b="0"/>
            <a:pathLst>
              <a:path w="185059" h="154009">
                <a:moveTo>
                  <a:pt x="139848" y="45215"/>
                </a:moveTo>
                <a:lnTo>
                  <a:pt x="110540" y="15907"/>
                </a:lnTo>
                <a:lnTo>
                  <a:pt x="102762" y="12808"/>
                </a:lnTo>
                <a:lnTo>
                  <a:pt x="84761" y="12485"/>
                </a:lnTo>
                <a:lnTo>
                  <a:pt x="54896" y="18879"/>
                </a:lnTo>
                <a:lnTo>
                  <a:pt x="37361" y="31171"/>
                </a:lnTo>
                <a:lnTo>
                  <a:pt x="29409" y="39362"/>
                </a:lnTo>
                <a:lnTo>
                  <a:pt x="25278" y="49502"/>
                </a:lnTo>
                <a:lnTo>
                  <a:pt x="23808" y="73246"/>
                </a:lnTo>
                <a:lnTo>
                  <a:pt x="29557" y="112922"/>
                </a:lnTo>
                <a:lnTo>
                  <a:pt x="34735" y="123108"/>
                </a:lnTo>
                <a:lnTo>
                  <a:pt x="49848" y="137546"/>
                </a:lnTo>
                <a:lnTo>
                  <a:pt x="78087" y="152251"/>
                </a:lnTo>
                <a:lnTo>
                  <a:pt x="98361" y="154008"/>
                </a:lnTo>
                <a:lnTo>
                  <a:pt x="139972" y="145604"/>
                </a:lnTo>
                <a:lnTo>
                  <a:pt x="165881" y="130462"/>
                </a:lnTo>
                <a:lnTo>
                  <a:pt x="177935" y="114688"/>
                </a:lnTo>
                <a:lnTo>
                  <a:pt x="182787" y="105568"/>
                </a:lnTo>
                <a:lnTo>
                  <a:pt x="185058" y="86077"/>
                </a:lnTo>
                <a:lnTo>
                  <a:pt x="180999" y="65715"/>
                </a:lnTo>
                <a:lnTo>
                  <a:pt x="171396" y="44968"/>
                </a:lnTo>
                <a:lnTo>
                  <a:pt x="147246" y="19146"/>
                </a:lnTo>
                <a:lnTo>
                  <a:pt x="117864" y="2266"/>
                </a:lnTo>
                <a:lnTo>
                  <a:pt x="97322" y="0"/>
                </a:lnTo>
                <a:lnTo>
                  <a:pt x="55539" y="8078"/>
                </a:lnTo>
                <a:lnTo>
                  <a:pt x="29600" y="23163"/>
                </a:lnTo>
                <a:lnTo>
                  <a:pt x="17540" y="38924"/>
                </a:lnTo>
                <a:lnTo>
                  <a:pt x="265" y="77637"/>
                </a:lnTo>
                <a:lnTo>
                  <a:pt x="0" y="86717"/>
                </a:lnTo>
                <a:lnTo>
                  <a:pt x="5944" y="103045"/>
                </a:lnTo>
                <a:lnTo>
                  <a:pt x="22444" y="125391"/>
                </a:lnTo>
                <a:lnTo>
                  <a:pt x="41655" y="133491"/>
                </a:lnTo>
                <a:lnTo>
                  <a:pt x="92116" y="138691"/>
                </a:lnTo>
                <a:lnTo>
                  <a:pt x="127655" y="134003"/>
                </a:lnTo>
                <a:lnTo>
                  <a:pt x="154823" y="119616"/>
                </a:lnTo>
                <a:lnTo>
                  <a:pt x="167171" y="104018"/>
                </a:lnTo>
                <a:lnTo>
                  <a:pt x="172101" y="94946"/>
                </a:lnTo>
                <a:lnTo>
                  <a:pt x="174460" y="75506"/>
                </a:lnTo>
                <a:lnTo>
                  <a:pt x="170439" y="56338"/>
                </a:lnTo>
                <a:lnTo>
                  <a:pt x="160853" y="40020"/>
                </a:lnTo>
                <a:lnTo>
                  <a:pt x="145674" y="28088"/>
                </a:lnTo>
                <a:lnTo>
                  <a:pt x="136713" y="23269"/>
                </a:lnTo>
                <a:lnTo>
                  <a:pt x="114278" y="21033"/>
                </a:lnTo>
                <a:lnTo>
                  <a:pt x="67337" y="29130"/>
                </a:lnTo>
                <a:lnTo>
                  <a:pt x="48740" y="41576"/>
                </a:lnTo>
                <a:lnTo>
                  <a:pt x="33845" y="59975"/>
                </a:lnTo>
                <a:lnTo>
                  <a:pt x="23326" y="83750"/>
                </a:lnTo>
                <a:lnTo>
                  <a:pt x="22392" y="94302"/>
                </a:lnTo>
                <a:lnTo>
                  <a:pt x="27594" y="112265"/>
                </a:lnTo>
                <a:lnTo>
                  <a:pt x="43677" y="135531"/>
                </a:lnTo>
                <a:lnTo>
                  <a:pt x="62791" y="143847"/>
                </a:lnTo>
                <a:lnTo>
                  <a:pt x="86883" y="146373"/>
                </a:lnTo>
                <a:lnTo>
                  <a:pt x="113189" y="143597"/>
                </a:lnTo>
                <a:lnTo>
                  <a:pt x="134239" y="135343"/>
                </a:lnTo>
                <a:lnTo>
                  <a:pt x="143128" y="129867"/>
                </a:lnTo>
                <a:lnTo>
                  <a:pt x="156124" y="114423"/>
                </a:lnTo>
                <a:lnTo>
                  <a:pt x="161227" y="105392"/>
                </a:lnTo>
                <a:lnTo>
                  <a:pt x="162290" y="97031"/>
                </a:lnTo>
                <a:lnTo>
                  <a:pt x="157231" y="81502"/>
                </a:lnTo>
                <a:lnTo>
                  <a:pt x="144065" y="69921"/>
                </a:lnTo>
                <a:lnTo>
                  <a:pt x="135640" y="65195"/>
                </a:lnTo>
                <a:lnTo>
                  <a:pt x="127684" y="64384"/>
                </a:lnTo>
                <a:lnTo>
                  <a:pt x="112605" y="69722"/>
                </a:lnTo>
                <a:lnTo>
                  <a:pt x="90962" y="85882"/>
                </a:lnTo>
                <a:lnTo>
                  <a:pt x="87370" y="94553"/>
                </a:lnTo>
                <a:lnTo>
                  <a:pt x="86499" y="116666"/>
                </a:lnTo>
                <a:lnTo>
                  <a:pt x="91414" y="124434"/>
                </a:lnTo>
                <a:lnTo>
                  <a:pt x="99370" y="129613"/>
                </a:lnTo>
                <a:lnTo>
                  <a:pt x="109353" y="133066"/>
                </a:lnTo>
                <a:lnTo>
                  <a:pt x="117179" y="131858"/>
                </a:lnTo>
                <a:lnTo>
                  <a:pt x="123566" y="127544"/>
                </a:lnTo>
                <a:lnTo>
                  <a:pt x="128993" y="121158"/>
                </a:lnTo>
                <a:lnTo>
                  <a:pt x="130272" y="113391"/>
                </a:lnTo>
                <a:lnTo>
                  <a:pt x="125454" y="95403"/>
                </a:lnTo>
                <a:lnTo>
                  <a:pt x="118554" y="89202"/>
                </a:lnTo>
                <a:lnTo>
                  <a:pt x="98409" y="82312"/>
                </a:lnTo>
                <a:lnTo>
                  <a:pt x="89995" y="83984"/>
                </a:lnTo>
                <a:lnTo>
                  <a:pt x="83216" y="88609"/>
                </a:lnTo>
                <a:lnTo>
                  <a:pt x="77527" y="95201"/>
                </a:lnTo>
                <a:lnTo>
                  <a:pt x="76074" y="101936"/>
                </a:lnTo>
                <a:lnTo>
                  <a:pt x="77445" y="108765"/>
                </a:lnTo>
                <a:lnTo>
                  <a:pt x="80699" y="115658"/>
                </a:lnTo>
                <a:lnTo>
                  <a:pt x="86377" y="119083"/>
                </a:lnTo>
                <a:lnTo>
                  <a:pt x="102045" y="119769"/>
                </a:lnTo>
                <a:lnTo>
                  <a:pt x="106457" y="115975"/>
                </a:lnTo>
                <a:lnTo>
                  <a:pt x="108229" y="109936"/>
                </a:lnTo>
                <a:lnTo>
                  <a:pt x="108240" y="102400"/>
                </a:lnTo>
                <a:lnTo>
                  <a:pt x="103569" y="98546"/>
                </a:lnTo>
                <a:lnTo>
                  <a:pt x="85899" y="97384"/>
                </a:lnTo>
                <a:lnTo>
                  <a:pt x="78146" y="101051"/>
                </a:lnTo>
                <a:lnTo>
                  <a:pt x="66412" y="114485"/>
                </a:lnTo>
                <a:lnTo>
                  <a:pt x="66324" y="120641"/>
                </a:lnTo>
                <a:lnTo>
                  <a:pt x="69775" y="125914"/>
                </a:lnTo>
                <a:lnTo>
                  <a:pt x="75585" y="130600"/>
                </a:lnTo>
                <a:lnTo>
                  <a:pt x="81799" y="131384"/>
                </a:lnTo>
                <a:lnTo>
                  <a:pt x="94941" y="126016"/>
                </a:lnTo>
                <a:lnTo>
                  <a:pt x="97042" y="121309"/>
                </a:lnTo>
                <a:lnTo>
                  <a:pt x="96103" y="115832"/>
                </a:lnTo>
                <a:lnTo>
                  <a:pt x="93137" y="109840"/>
                </a:lnTo>
                <a:lnTo>
                  <a:pt x="87651" y="107016"/>
                </a:lnTo>
                <a:lnTo>
                  <a:pt x="72196" y="106997"/>
                </a:lnTo>
                <a:lnTo>
                  <a:pt x="56748" y="114008"/>
                </a:lnTo>
                <a:lnTo>
                  <a:pt x="49353" y="119153"/>
                </a:lnTo>
                <a:lnTo>
                  <a:pt x="49103" y="121413"/>
                </a:lnTo>
                <a:lnTo>
                  <a:pt x="61302" y="120805"/>
                </a:lnTo>
                <a:lnTo>
                  <a:pt x="67597" y="116665"/>
                </a:lnTo>
                <a:lnTo>
                  <a:pt x="77711" y="102707"/>
                </a:lnTo>
                <a:lnTo>
                  <a:pt x="78536" y="95241"/>
                </a:lnTo>
                <a:lnTo>
                  <a:pt x="73214" y="80707"/>
                </a:lnTo>
                <a:lnTo>
                  <a:pt x="68519" y="78235"/>
                </a:lnTo>
                <a:lnTo>
                  <a:pt x="63050" y="78927"/>
                </a:lnTo>
                <a:lnTo>
                  <a:pt x="57064" y="81727"/>
                </a:lnTo>
                <a:lnTo>
                  <a:pt x="55413" y="87104"/>
                </a:lnTo>
                <a:lnTo>
                  <a:pt x="59818" y="102437"/>
                </a:lnTo>
                <a:lnTo>
                  <a:pt x="65438" y="106760"/>
                </a:lnTo>
                <a:lnTo>
                  <a:pt x="72694" y="108471"/>
                </a:lnTo>
                <a:lnTo>
                  <a:pt x="87775" y="107254"/>
                </a:lnTo>
                <a:lnTo>
                  <a:pt x="108263" y="978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3053072" y="2273629"/>
            <a:ext cx="129642" cy="150403"/>
          </a:xfrm>
          <a:custGeom>
            <a:avLst/>
            <a:gdLst/>
            <a:ahLst/>
            <a:cxnLst/>
            <a:rect l="0" t="0" r="0" b="0"/>
            <a:pathLst>
              <a:path w="129642" h="150403">
                <a:moveTo>
                  <a:pt x="105477" y="53169"/>
                </a:moveTo>
                <a:lnTo>
                  <a:pt x="94299" y="41990"/>
                </a:lnTo>
                <a:lnTo>
                  <a:pt x="76332" y="36502"/>
                </a:lnTo>
                <a:lnTo>
                  <a:pt x="64990" y="35038"/>
                </a:lnTo>
                <a:lnTo>
                  <a:pt x="56259" y="37572"/>
                </a:lnTo>
                <a:lnTo>
                  <a:pt x="49268" y="42771"/>
                </a:lnTo>
                <a:lnTo>
                  <a:pt x="43438" y="49746"/>
                </a:lnTo>
                <a:lnTo>
                  <a:pt x="41891" y="56736"/>
                </a:lnTo>
                <a:lnTo>
                  <a:pt x="43199" y="63736"/>
                </a:lnTo>
                <a:lnTo>
                  <a:pt x="56219" y="84765"/>
                </a:lnTo>
                <a:lnTo>
                  <a:pt x="62109" y="91781"/>
                </a:lnTo>
                <a:lnTo>
                  <a:pt x="81133" y="99575"/>
                </a:lnTo>
                <a:lnTo>
                  <a:pt x="92757" y="101654"/>
                </a:lnTo>
                <a:lnTo>
                  <a:pt x="101676" y="99530"/>
                </a:lnTo>
                <a:lnTo>
                  <a:pt x="108792" y="94605"/>
                </a:lnTo>
                <a:lnTo>
                  <a:pt x="114706" y="87812"/>
                </a:lnTo>
                <a:lnTo>
                  <a:pt x="121277" y="67786"/>
                </a:lnTo>
                <a:lnTo>
                  <a:pt x="123029" y="55894"/>
                </a:lnTo>
                <a:lnTo>
                  <a:pt x="118737" y="36443"/>
                </a:lnTo>
                <a:lnTo>
                  <a:pt x="107861" y="19998"/>
                </a:lnTo>
                <a:lnTo>
                  <a:pt x="91328" y="4891"/>
                </a:lnTo>
                <a:lnTo>
                  <a:pt x="82006" y="1096"/>
                </a:lnTo>
                <a:lnTo>
                  <a:pt x="62290" y="0"/>
                </a:lnTo>
                <a:lnTo>
                  <a:pt x="31460" y="11548"/>
                </a:lnTo>
                <a:lnTo>
                  <a:pt x="5687" y="35377"/>
                </a:lnTo>
                <a:lnTo>
                  <a:pt x="1516" y="45987"/>
                </a:lnTo>
                <a:lnTo>
                  <a:pt x="0" y="70254"/>
                </a:lnTo>
                <a:lnTo>
                  <a:pt x="5725" y="104634"/>
                </a:lnTo>
                <a:lnTo>
                  <a:pt x="10899" y="113215"/>
                </a:lnTo>
                <a:lnTo>
                  <a:pt x="26008" y="125869"/>
                </a:lnTo>
                <a:lnTo>
                  <a:pt x="54244" y="139570"/>
                </a:lnTo>
                <a:lnTo>
                  <a:pt x="74518" y="141092"/>
                </a:lnTo>
                <a:lnTo>
                  <a:pt x="94057" y="136700"/>
                </a:lnTo>
                <a:lnTo>
                  <a:pt x="110540" y="126948"/>
                </a:lnTo>
                <a:lnTo>
                  <a:pt x="122545" y="111696"/>
                </a:lnTo>
                <a:lnTo>
                  <a:pt x="127384" y="102715"/>
                </a:lnTo>
                <a:lnTo>
                  <a:pt x="129641" y="83378"/>
                </a:lnTo>
                <a:lnTo>
                  <a:pt x="125575" y="64255"/>
                </a:lnTo>
                <a:lnTo>
                  <a:pt x="115969" y="47957"/>
                </a:lnTo>
                <a:lnTo>
                  <a:pt x="100782" y="36035"/>
                </a:lnTo>
                <a:lnTo>
                  <a:pt x="91818" y="31217"/>
                </a:lnTo>
                <a:lnTo>
                  <a:pt x="72500" y="28985"/>
                </a:lnTo>
                <a:lnTo>
                  <a:pt x="53386" y="33061"/>
                </a:lnTo>
                <a:lnTo>
                  <a:pt x="37092" y="42672"/>
                </a:lnTo>
                <a:lnTo>
                  <a:pt x="25171" y="57862"/>
                </a:lnTo>
                <a:lnTo>
                  <a:pt x="7986" y="96210"/>
                </a:lnTo>
                <a:lnTo>
                  <a:pt x="7727" y="106429"/>
                </a:lnTo>
                <a:lnTo>
                  <a:pt x="13680" y="127143"/>
                </a:lnTo>
                <a:lnTo>
                  <a:pt x="27244" y="141808"/>
                </a:lnTo>
                <a:lnTo>
                  <a:pt x="35774" y="147356"/>
                </a:lnTo>
                <a:lnTo>
                  <a:pt x="54611" y="150402"/>
                </a:lnTo>
                <a:lnTo>
                  <a:pt x="64547" y="149576"/>
                </a:lnTo>
                <a:lnTo>
                  <a:pt x="72341" y="145516"/>
                </a:lnTo>
                <a:lnTo>
                  <a:pt x="84121" y="131647"/>
                </a:lnTo>
                <a:lnTo>
                  <a:pt x="86560" y="123035"/>
                </a:lnTo>
                <a:lnTo>
                  <a:pt x="86151" y="104107"/>
                </a:lnTo>
                <a:lnTo>
                  <a:pt x="80895" y="97656"/>
                </a:lnTo>
                <a:lnTo>
                  <a:pt x="62576" y="90488"/>
                </a:lnTo>
                <a:lnTo>
                  <a:pt x="53480" y="90917"/>
                </a:lnTo>
                <a:lnTo>
                  <a:pt x="37133" y="97632"/>
                </a:lnTo>
                <a:lnTo>
                  <a:pt x="33009" y="103867"/>
                </a:lnTo>
                <a:lnTo>
                  <a:pt x="31545" y="120155"/>
                </a:lnTo>
                <a:lnTo>
                  <a:pt x="35132" y="124732"/>
                </a:lnTo>
                <a:lnTo>
                  <a:pt x="41032" y="126614"/>
                </a:lnTo>
                <a:lnTo>
                  <a:pt x="48476" y="126699"/>
                </a:lnTo>
                <a:lnTo>
                  <a:pt x="55778" y="123246"/>
                </a:lnTo>
                <a:lnTo>
                  <a:pt x="70130" y="110050"/>
                </a:lnTo>
                <a:lnTo>
                  <a:pt x="70214" y="106298"/>
                </a:lnTo>
                <a:lnTo>
                  <a:pt x="65591" y="104966"/>
                </a:lnTo>
                <a:lnTo>
                  <a:pt x="57829" y="105247"/>
                </a:lnTo>
                <a:lnTo>
                  <a:pt x="53825" y="108945"/>
                </a:lnTo>
                <a:lnTo>
                  <a:pt x="52325" y="114919"/>
                </a:lnTo>
                <a:lnTo>
                  <a:pt x="52495" y="122412"/>
                </a:lnTo>
                <a:lnTo>
                  <a:pt x="54947" y="125067"/>
                </a:lnTo>
                <a:lnTo>
                  <a:pt x="58922" y="124498"/>
                </a:lnTo>
                <a:lnTo>
                  <a:pt x="63912" y="121778"/>
                </a:lnTo>
                <a:lnTo>
                  <a:pt x="63729" y="118795"/>
                </a:lnTo>
                <a:lnTo>
                  <a:pt x="54167" y="112362"/>
                </a:lnTo>
                <a:lnTo>
                  <a:pt x="52553" y="107839"/>
                </a:lnTo>
                <a:lnTo>
                  <a:pt x="53817" y="102483"/>
                </a:lnTo>
                <a:lnTo>
                  <a:pt x="56999" y="96573"/>
                </a:lnTo>
                <a:lnTo>
                  <a:pt x="61460" y="94973"/>
                </a:lnTo>
                <a:lnTo>
                  <a:pt x="66774" y="96246"/>
                </a:lnTo>
                <a:lnTo>
                  <a:pt x="72656" y="99434"/>
                </a:lnTo>
                <a:lnTo>
                  <a:pt x="74238" y="99220"/>
                </a:lnTo>
                <a:lnTo>
                  <a:pt x="69756" y="92743"/>
                </a:lnTo>
                <a:lnTo>
                  <a:pt x="66455" y="93590"/>
                </a:lnTo>
                <a:lnTo>
                  <a:pt x="59668" y="103889"/>
                </a:lnTo>
                <a:lnTo>
                  <a:pt x="59730" y="105699"/>
                </a:lnTo>
                <a:lnTo>
                  <a:pt x="66038" y="101472"/>
                </a:lnTo>
                <a:lnTo>
                  <a:pt x="67486" y="95899"/>
                </a:lnTo>
                <a:lnTo>
                  <a:pt x="65975" y="80349"/>
                </a:lnTo>
                <a:lnTo>
                  <a:pt x="63935" y="77138"/>
                </a:lnTo>
                <a:lnTo>
                  <a:pt x="61404" y="77337"/>
                </a:lnTo>
                <a:lnTo>
                  <a:pt x="52834" y="847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 flipH="1">
            <a:off x="1010792" y="1273936"/>
            <a:ext cx="3295397" cy="2926969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0" name="Group 109"/>
          <p:cNvGrpSpPr/>
          <p:nvPr/>
        </p:nvGrpSpPr>
        <p:grpSpPr>
          <a:xfrm>
            <a:off x="5656514" y="2158342"/>
            <a:ext cx="4433154" cy="2179400"/>
            <a:chOff x="5656514" y="2158342"/>
            <a:chExt cx="4433154" cy="2179400"/>
          </a:xfrm>
        </p:grpSpPr>
        <p:sp>
          <p:nvSpPr>
            <p:cNvPr id="60" name="Freeform 59"/>
            <p:cNvSpPr/>
            <p:nvPr/>
          </p:nvSpPr>
          <p:spPr>
            <a:xfrm>
              <a:off x="5874683" y="2173585"/>
              <a:ext cx="242375" cy="353793"/>
            </a:xfrm>
            <a:custGeom>
              <a:avLst/>
              <a:gdLst/>
              <a:ahLst/>
              <a:cxnLst/>
              <a:rect l="0" t="0" r="0" b="0"/>
              <a:pathLst>
                <a:path w="242375" h="353793">
                  <a:moveTo>
                    <a:pt x="73918" y="16342"/>
                  </a:moveTo>
                  <a:lnTo>
                    <a:pt x="62739" y="33110"/>
                  </a:lnTo>
                  <a:lnTo>
                    <a:pt x="51043" y="88668"/>
                  </a:lnTo>
                  <a:lnTo>
                    <a:pt x="48139" y="99654"/>
                  </a:lnTo>
                  <a:lnTo>
                    <a:pt x="46204" y="102299"/>
                  </a:lnTo>
                  <a:lnTo>
                    <a:pt x="44913" y="99383"/>
                  </a:lnTo>
                  <a:lnTo>
                    <a:pt x="44649" y="84835"/>
                  </a:lnTo>
                  <a:lnTo>
                    <a:pt x="57137" y="36713"/>
                  </a:lnTo>
                  <a:lnTo>
                    <a:pt x="72715" y="11200"/>
                  </a:lnTo>
                  <a:lnTo>
                    <a:pt x="81305" y="5895"/>
                  </a:lnTo>
                  <a:lnTo>
                    <a:pt x="103327" y="0"/>
                  </a:lnTo>
                  <a:lnTo>
                    <a:pt x="113411" y="768"/>
                  </a:lnTo>
                  <a:lnTo>
                    <a:pt x="130855" y="7861"/>
                  </a:lnTo>
                  <a:lnTo>
                    <a:pt x="146406" y="25051"/>
                  </a:lnTo>
                  <a:lnTo>
                    <a:pt x="169865" y="68625"/>
                  </a:lnTo>
                  <a:lnTo>
                    <a:pt x="176436" y="117231"/>
                  </a:lnTo>
                  <a:lnTo>
                    <a:pt x="172794" y="170497"/>
                  </a:lnTo>
                  <a:lnTo>
                    <a:pt x="159913" y="232493"/>
                  </a:lnTo>
                  <a:lnTo>
                    <a:pt x="136051" y="286679"/>
                  </a:lnTo>
                  <a:lnTo>
                    <a:pt x="94884" y="341502"/>
                  </a:lnTo>
                  <a:lnTo>
                    <a:pt x="87895" y="348929"/>
                  </a:lnTo>
                  <a:lnTo>
                    <a:pt x="79726" y="352710"/>
                  </a:lnTo>
                  <a:lnTo>
                    <a:pt x="61292" y="353792"/>
                  </a:lnTo>
                  <a:lnTo>
                    <a:pt x="31183" y="342235"/>
                  </a:lnTo>
                  <a:lnTo>
                    <a:pt x="5623" y="318403"/>
                  </a:lnTo>
                  <a:lnTo>
                    <a:pt x="1482" y="308963"/>
                  </a:lnTo>
                  <a:lnTo>
                    <a:pt x="0" y="289116"/>
                  </a:lnTo>
                  <a:lnTo>
                    <a:pt x="3583" y="280079"/>
                  </a:lnTo>
                  <a:lnTo>
                    <a:pt x="16922" y="263800"/>
                  </a:lnTo>
                  <a:lnTo>
                    <a:pt x="26562" y="259693"/>
                  </a:lnTo>
                  <a:lnTo>
                    <a:pt x="49751" y="258249"/>
                  </a:lnTo>
                  <a:lnTo>
                    <a:pt x="101596" y="268024"/>
                  </a:lnTo>
                  <a:lnTo>
                    <a:pt x="157631" y="292305"/>
                  </a:lnTo>
                  <a:lnTo>
                    <a:pt x="195168" y="298150"/>
                  </a:lnTo>
                  <a:lnTo>
                    <a:pt x="215935" y="293279"/>
                  </a:lnTo>
                  <a:lnTo>
                    <a:pt x="242374" y="27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33920" y="2158342"/>
              <a:ext cx="497142" cy="488421"/>
            </a:xfrm>
            <a:custGeom>
              <a:avLst/>
              <a:gdLst/>
              <a:ahLst/>
              <a:cxnLst/>
              <a:rect l="0" t="0" r="0" b="0"/>
              <a:pathLst>
                <a:path w="497142" h="488421">
                  <a:moveTo>
                    <a:pt x="277852" y="0"/>
                  </a:moveTo>
                  <a:lnTo>
                    <a:pt x="219235" y="0"/>
                  </a:lnTo>
                  <a:lnTo>
                    <a:pt x="165061" y="9575"/>
                  </a:lnTo>
                  <a:lnTo>
                    <a:pt x="109300" y="35903"/>
                  </a:lnTo>
                  <a:lnTo>
                    <a:pt x="70373" y="67569"/>
                  </a:lnTo>
                  <a:lnTo>
                    <a:pt x="31368" y="120191"/>
                  </a:lnTo>
                  <a:lnTo>
                    <a:pt x="9538" y="176816"/>
                  </a:lnTo>
                  <a:lnTo>
                    <a:pt x="0" y="226045"/>
                  </a:lnTo>
                  <a:lnTo>
                    <a:pt x="3542" y="276506"/>
                  </a:lnTo>
                  <a:lnTo>
                    <a:pt x="18340" y="336071"/>
                  </a:lnTo>
                  <a:lnTo>
                    <a:pt x="43446" y="392898"/>
                  </a:lnTo>
                  <a:lnTo>
                    <a:pt x="79341" y="439607"/>
                  </a:lnTo>
                  <a:lnTo>
                    <a:pt x="111019" y="463786"/>
                  </a:lnTo>
                  <a:lnTo>
                    <a:pt x="163052" y="483029"/>
                  </a:lnTo>
                  <a:lnTo>
                    <a:pt x="190565" y="488420"/>
                  </a:lnTo>
                  <a:lnTo>
                    <a:pt x="246355" y="482349"/>
                  </a:lnTo>
                  <a:lnTo>
                    <a:pt x="302436" y="469885"/>
                  </a:lnTo>
                  <a:lnTo>
                    <a:pt x="355944" y="441221"/>
                  </a:lnTo>
                  <a:lnTo>
                    <a:pt x="402982" y="408339"/>
                  </a:lnTo>
                  <a:lnTo>
                    <a:pt x="437663" y="374114"/>
                  </a:lnTo>
                  <a:lnTo>
                    <a:pt x="474169" y="316825"/>
                  </a:lnTo>
                  <a:lnTo>
                    <a:pt x="489788" y="278967"/>
                  </a:lnTo>
                  <a:lnTo>
                    <a:pt x="497141" y="224254"/>
                  </a:lnTo>
                  <a:lnTo>
                    <a:pt x="495473" y="168386"/>
                  </a:lnTo>
                  <a:lnTo>
                    <a:pt x="484272" y="129440"/>
                  </a:lnTo>
                  <a:lnTo>
                    <a:pt x="459526" y="90429"/>
                  </a:lnTo>
                  <a:lnTo>
                    <a:pt x="402238" y="44663"/>
                  </a:lnTo>
                  <a:lnTo>
                    <a:pt x="347656" y="20131"/>
                  </a:lnTo>
                  <a:lnTo>
                    <a:pt x="305814" y="18962"/>
                  </a:lnTo>
                  <a:lnTo>
                    <a:pt x="253415" y="29114"/>
                  </a:lnTo>
                  <a:lnTo>
                    <a:pt x="235738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09170" y="2203749"/>
              <a:ext cx="314132" cy="428009"/>
            </a:xfrm>
            <a:custGeom>
              <a:avLst/>
              <a:gdLst/>
              <a:ahLst/>
              <a:cxnLst/>
              <a:rect l="0" t="0" r="0" b="0"/>
              <a:pathLst>
                <a:path w="314132" h="428009">
                  <a:moveTo>
                    <a:pt x="223783" y="7235"/>
                  </a:moveTo>
                  <a:lnTo>
                    <a:pt x="196227" y="0"/>
                  </a:lnTo>
                  <a:lnTo>
                    <a:pt x="143124" y="476"/>
                  </a:lnTo>
                  <a:lnTo>
                    <a:pt x="120084" y="6571"/>
                  </a:lnTo>
                  <a:lnTo>
                    <a:pt x="66065" y="36148"/>
                  </a:lnTo>
                  <a:lnTo>
                    <a:pt x="26123" y="64722"/>
                  </a:lnTo>
                  <a:lnTo>
                    <a:pt x="8979" y="92898"/>
                  </a:lnTo>
                  <a:lnTo>
                    <a:pt x="413" y="113158"/>
                  </a:lnTo>
                  <a:lnTo>
                    <a:pt x="0" y="123474"/>
                  </a:lnTo>
                  <a:lnTo>
                    <a:pt x="5781" y="144295"/>
                  </a:lnTo>
                  <a:lnTo>
                    <a:pt x="22189" y="170158"/>
                  </a:lnTo>
                  <a:lnTo>
                    <a:pt x="38260" y="182200"/>
                  </a:lnTo>
                  <a:lnTo>
                    <a:pt x="89777" y="203238"/>
                  </a:lnTo>
                  <a:lnTo>
                    <a:pt x="152036" y="217700"/>
                  </a:lnTo>
                  <a:lnTo>
                    <a:pt x="215070" y="237412"/>
                  </a:lnTo>
                  <a:lnTo>
                    <a:pt x="263006" y="265005"/>
                  </a:lnTo>
                  <a:lnTo>
                    <a:pt x="303659" y="313231"/>
                  </a:lnTo>
                  <a:lnTo>
                    <a:pt x="311926" y="337036"/>
                  </a:lnTo>
                  <a:lnTo>
                    <a:pt x="314131" y="349935"/>
                  </a:lnTo>
                  <a:lnTo>
                    <a:pt x="310342" y="370506"/>
                  </a:lnTo>
                  <a:lnTo>
                    <a:pt x="299688" y="387448"/>
                  </a:lnTo>
                  <a:lnTo>
                    <a:pt x="283255" y="402776"/>
                  </a:lnTo>
                  <a:lnTo>
                    <a:pt x="248684" y="418970"/>
                  </a:lnTo>
                  <a:lnTo>
                    <a:pt x="195080" y="426517"/>
                  </a:lnTo>
                  <a:lnTo>
                    <a:pt x="136312" y="428008"/>
                  </a:lnTo>
                  <a:lnTo>
                    <a:pt x="79903" y="422713"/>
                  </a:lnTo>
                  <a:lnTo>
                    <a:pt x="37305" y="403167"/>
                  </a:lnTo>
                  <a:lnTo>
                    <a:pt x="13213" y="386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95820" y="2558425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4044" y="69206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80352" y="245313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85637" y="2545054"/>
              <a:ext cx="178986" cy="139713"/>
            </a:xfrm>
            <a:custGeom>
              <a:avLst/>
              <a:gdLst/>
              <a:ahLst/>
              <a:cxnLst/>
              <a:rect l="0" t="0" r="0" b="0"/>
              <a:pathLst>
                <a:path w="178986" h="139713">
                  <a:moveTo>
                    <a:pt x="0" y="34427"/>
                  </a:moveTo>
                  <a:lnTo>
                    <a:pt x="16788" y="89472"/>
                  </a:lnTo>
                  <a:lnTo>
                    <a:pt x="19792" y="118067"/>
                  </a:lnTo>
                  <a:lnTo>
                    <a:pt x="24102" y="56516"/>
                  </a:lnTo>
                  <a:lnTo>
                    <a:pt x="30599" y="36056"/>
                  </a:lnTo>
                  <a:lnTo>
                    <a:pt x="41286" y="19163"/>
                  </a:lnTo>
                  <a:lnTo>
                    <a:pt x="60073" y="6976"/>
                  </a:lnTo>
                  <a:lnTo>
                    <a:pt x="82851" y="0"/>
                  </a:lnTo>
                  <a:lnTo>
                    <a:pt x="104673" y="799"/>
                  </a:lnTo>
                  <a:lnTo>
                    <a:pt x="122950" y="11293"/>
                  </a:lnTo>
                  <a:lnTo>
                    <a:pt x="146395" y="40051"/>
                  </a:lnTo>
                  <a:lnTo>
                    <a:pt x="169688" y="86101"/>
                  </a:lnTo>
                  <a:lnTo>
                    <a:pt x="178985" y="139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15513" y="2533455"/>
              <a:ext cx="138622" cy="176233"/>
            </a:xfrm>
            <a:custGeom>
              <a:avLst/>
              <a:gdLst/>
              <a:ahLst/>
              <a:cxnLst/>
              <a:rect l="0" t="0" r="0" b="0"/>
              <a:pathLst>
                <a:path w="138622" h="176233">
                  <a:moveTo>
                    <a:pt x="128093" y="24970"/>
                  </a:moveTo>
                  <a:lnTo>
                    <a:pt x="110112" y="9328"/>
                  </a:lnTo>
                  <a:lnTo>
                    <a:pt x="93196" y="1250"/>
                  </a:lnTo>
                  <a:lnTo>
                    <a:pt x="73979" y="0"/>
                  </a:lnTo>
                  <a:lnTo>
                    <a:pt x="54909" y="4513"/>
                  </a:lnTo>
                  <a:lnTo>
                    <a:pt x="38635" y="14318"/>
                  </a:lnTo>
                  <a:lnTo>
                    <a:pt x="26723" y="29594"/>
                  </a:lnTo>
                  <a:lnTo>
                    <a:pt x="3954" y="73586"/>
                  </a:lnTo>
                  <a:lnTo>
                    <a:pt x="0" y="99999"/>
                  </a:lnTo>
                  <a:lnTo>
                    <a:pt x="584" y="113594"/>
                  </a:lnTo>
                  <a:lnTo>
                    <a:pt x="10591" y="134938"/>
                  </a:lnTo>
                  <a:lnTo>
                    <a:pt x="26737" y="151053"/>
                  </a:lnTo>
                  <a:lnTo>
                    <a:pt x="75968" y="174920"/>
                  </a:lnTo>
                  <a:lnTo>
                    <a:pt x="96738" y="176232"/>
                  </a:lnTo>
                  <a:lnTo>
                    <a:pt x="115327" y="172916"/>
                  </a:lnTo>
                  <a:lnTo>
                    <a:pt x="138621" y="161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98599" y="2545381"/>
              <a:ext cx="145133" cy="188466"/>
            </a:xfrm>
            <a:custGeom>
              <a:avLst/>
              <a:gdLst/>
              <a:ahLst/>
              <a:cxnLst/>
              <a:rect l="0" t="0" r="0" b="0"/>
              <a:pathLst>
                <a:path w="145133" h="188466">
                  <a:moveTo>
                    <a:pt x="29235" y="97272"/>
                  </a:moveTo>
                  <a:lnTo>
                    <a:pt x="90346" y="79313"/>
                  </a:lnTo>
                  <a:lnTo>
                    <a:pt x="122211" y="67904"/>
                  </a:lnTo>
                  <a:lnTo>
                    <a:pt x="139188" y="56533"/>
                  </a:lnTo>
                  <a:lnTo>
                    <a:pt x="143481" y="49056"/>
                  </a:lnTo>
                  <a:lnTo>
                    <a:pt x="145132" y="31389"/>
                  </a:lnTo>
                  <a:lnTo>
                    <a:pt x="141594" y="24104"/>
                  </a:lnTo>
                  <a:lnTo>
                    <a:pt x="128305" y="12890"/>
                  </a:lnTo>
                  <a:lnTo>
                    <a:pt x="101092" y="0"/>
                  </a:lnTo>
                  <a:lnTo>
                    <a:pt x="77939" y="1787"/>
                  </a:lnTo>
                  <a:lnTo>
                    <a:pt x="54390" y="10380"/>
                  </a:lnTo>
                  <a:lnTo>
                    <a:pt x="36126" y="21998"/>
                  </a:lnTo>
                  <a:lnTo>
                    <a:pt x="23329" y="38080"/>
                  </a:lnTo>
                  <a:lnTo>
                    <a:pt x="5582" y="77000"/>
                  </a:lnTo>
                  <a:lnTo>
                    <a:pt x="0" y="119211"/>
                  </a:lnTo>
                  <a:lnTo>
                    <a:pt x="8052" y="145627"/>
                  </a:lnTo>
                  <a:lnTo>
                    <a:pt x="23330" y="166726"/>
                  </a:lnTo>
                  <a:lnTo>
                    <a:pt x="41818" y="180003"/>
                  </a:lnTo>
                  <a:lnTo>
                    <a:pt x="77547" y="188465"/>
                  </a:lnTo>
                  <a:lnTo>
                    <a:pt x="123992" y="181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17388" y="2579481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19129" y="52706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54218" y="2568953"/>
              <a:ext cx="231628" cy="379027"/>
            </a:xfrm>
            <a:custGeom>
              <a:avLst/>
              <a:gdLst/>
              <a:ahLst/>
              <a:cxnLst/>
              <a:rect l="0" t="0" r="0" b="0"/>
              <a:pathLst>
                <a:path w="231628" h="379027">
                  <a:moveTo>
                    <a:pt x="231627" y="0"/>
                  </a:moveTo>
                  <a:lnTo>
                    <a:pt x="174061" y="58735"/>
                  </a:lnTo>
                  <a:lnTo>
                    <a:pt x="142137" y="104062"/>
                  </a:lnTo>
                  <a:lnTo>
                    <a:pt x="118283" y="141568"/>
                  </a:lnTo>
                  <a:lnTo>
                    <a:pt x="71528" y="202567"/>
                  </a:lnTo>
                  <a:lnTo>
                    <a:pt x="52648" y="239784"/>
                  </a:lnTo>
                  <a:lnTo>
                    <a:pt x="41854" y="292207"/>
                  </a:lnTo>
                  <a:lnTo>
                    <a:pt x="19619" y="34450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117471" y="2642653"/>
              <a:ext cx="21058" cy="105285"/>
            </a:xfrm>
            <a:custGeom>
              <a:avLst/>
              <a:gdLst/>
              <a:ahLst/>
              <a:cxnLst/>
              <a:rect l="0" t="0" r="0" b="0"/>
              <a:pathLst>
                <a:path w="21058" h="105285">
                  <a:moveTo>
                    <a:pt x="21057" y="0"/>
                  </a:moveTo>
                  <a:lnTo>
                    <a:pt x="4269" y="63427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138528" y="25584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22757" y="2608294"/>
              <a:ext cx="184748" cy="188611"/>
            </a:xfrm>
            <a:custGeom>
              <a:avLst/>
              <a:gdLst/>
              <a:ahLst/>
              <a:cxnLst/>
              <a:rect l="0" t="0" r="0" b="0"/>
              <a:pathLst>
                <a:path w="184748" h="188611">
                  <a:moveTo>
                    <a:pt x="126341" y="13301"/>
                  </a:moveTo>
                  <a:lnTo>
                    <a:pt x="115163" y="2123"/>
                  </a:lnTo>
                  <a:lnTo>
                    <a:pt x="108360" y="0"/>
                  </a:lnTo>
                  <a:lnTo>
                    <a:pt x="82019" y="2601"/>
                  </a:lnTo>
                  <a:lnTo>
                    <a:pt x="53158" y="11951"/>
                  </a:lnTo>
                  <a:lnTo>
                    <a:pt x="36883" y="22840"/>
                  </a:lnTo>
                  <a:lnTo>
                    <a:pt x="33948" y="29019"/>
                  </a:lnTo>
                  <a:lnTo>
                    <a:pt x="34329" y="35478"/>
                  </a:lnTo>
                  <a:lnTo>
                    <a:pt x="36924" y="42124"/>
                  </a:lnTo>
                  <a:lnTo>
                    <a:pt x="49165" y="52628"/>
                  </a:lnTo>
                  <a:lnTo>
                    <a:pt x="105903" y="76228"/>
                  </a:lnTo>
                  <a:lnTo>
                    <a:pt x="147521" y="96051"/>
                  </a:lnTo>
                  <a:lnTo>
                    <a:pt x="173431" y="121268"/>
                  </a:lnTo>
                  <a:lnTo>
                    <a:pt x="182364" y="143955"/>
                  </a:lnTo>
                  <a:lnTo>
                    <a:pt x="184747" y="156556"/>
                  </a:lnTo>
                  <a:lnTo>
                    <a:pt x="181656" y="166126"/>
                  </a:lnTo>
                  <a:lnTo>
                    <a:pt x="174916" y="173676"/>
                  </a:lnTo>
                  <a:lnTo>
                    <a:pt x="165744" y="179879"/>
                  </a:lnTo>
                  <a:lnTo>
                    <a:pt x="124888" y="188610"/>
                  </a:lnTo>
                  <a:lnTo>
                    <a:pt x="68257" y="183154"/>
                  </a:lnTo>
                  <a:lnTo>
                    <a:pt x="25180" y="170812"/>
                  </a:lnTo>
                  <a:lnTo>
                    <a:pt x="0" y="160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96538" y="2358383"/>
              <a:ext cx="21059" cy="442198"/>
            </a:xfrm>
            <a:custGeom>
              <a:avLst/>
              <a:gdLst/>
              <a:ahLst/>
              <a:cxnLst/>
              <a:rect l="0" t="0" r="0" b="0"/>
              <a:pathLst>
                <a:path w="21059" h="442198">
                  <a:moveTo>
                    <a:pt x="21058" y="0"/>
                  </a:moveTo>
                  <a:lnTo>
                    <a:pt x="12724" y="48931"/>
                  </a:lnTo>
                  <a:lnTo>
                    <a:pt x="10963" y="108061"/>
                  </a:lnTo>
                  <a:lnTo>
                    <a:pt x="10658" y="161870"/>
                  </a:lnTo>
                  <a:lnTo>
                    <a:pt x="3318" y="221227"/>
                  </a:lnTo>
                  <a:lnTo>
                    <a:pt x="983" y="274559"/>
                  </a:lnTo>
                  <a:lnTo>
                    <a:pt x="291" y="322206"/>
                  </a:lnTo>
                  <a:lnTo>
                    <a:pt x="86" y="372849"/>
                  </a:lnTo>
                  <a:lnTo>
                    <a:pt x="17" y="42676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752064" y="2577609"/>
              <a:ext cx="153608" cy="201915"/>
            </a:xfrm>
            <a:custGeom>
              <a:avLst/>
              <a:gdLst/>
              <a:ahLst/>
              <a:cxnLst/>
              <a:rect l="0" t="0" r="0" b="0"/>
              <a:pathLst>
                <a:path w="153608" h="201915">
                  <a:moveTo>
                    <a:pt x="18174" y="159800"/>
                  </a:moveTo>
                  <a:lnTo>
                    <a:pt x="37325" y="142989"/>
                  </a:lnTo>
                  <a:lnTo>
                    <a:pt x="91392" y="110302"/>
                  </a:lnTo>
                  <a:lnTo>
                    <a:pt x="138788" y="81349"/>
                  </a:lnTo>
                  <a:lnTo>
                    <a:pt x="152889" y="62932"/>
                  </a:lnTo>
                  <a:lnTo>
                    <a:pt x="153607" y="51937"/>
                  </a:lnTo>
                  <a:lnTo>
                    <a:pt x="145047" y="27243"/>
                  </a:lnTo>
                  <a:lnTo>
                    <a:pt x="126425" y="10029"/>
                  </a:lnTo>
                  <a:lnTo>
                    <a:pt x="114907" y="3801"/>
                  </a:lnTo>
                  <a:lnTo>
                    <a:pt x="92752" y="0"/>
                  </a:lnTo>
                  <a:lnTo>
                    <a:pt x="49933" y="7092"/>
                  </a:lnTo>
                  <a:lnTo>
                    <a:pt x="23815" y="22006"/>
                  </a:lnTo>
                  <a:lnTo>
                    <a:pt x="11713" y="40847"/>
                  </a:lnTo>
                  <a:lnTo>
                    <a:pt x="3604" y="64818"/>
                  </a:lnTo>
                  <a:lnTo>
                    <a:pt x="0" y="91069"/>
                  </a:lnTo>
                  <a:lnTo>
                    <a:pt x="4637" y="115215"/>
                  </a:lnTo>
                  <a:lnTo>
                    <a:pt x="26679" y="159312"/>
                  </a:lnTo>
                  <a:lnTo>
                    <a:pt x="52279" y="185652"/>
                  </a:lnTo>
                  <a:lnTo>
                    <a:pt x="78176" y="194686"/>
                  </a:lnTo>
                  <a:lnTo>
                    <a:pt x="133988" y="201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71853" y="2626058"/>
              <a:ext cx="135298" cy="189774"/>
            </a:xfrm>
            <a:custGeom>
              <a:avLst/>
              <a:gdLst/>
              <a:ahLst/>
              <a:cxnLst/>
              <a:rect l="0" t="0" r="0" b="0"/>
              <a:pathLst>
                <a:path w="135298" h="189774">
                  <a:moveTo>
                    <a:pt x="135297" y="6066"/>
                  </a:moveTo>
                  <a:lnTo>
                    <a:pt x="102845" y="0"/>
                  </a:lnTo>
                  <a:lnTo>
                    <a:pt x="50955" y="10625"/>
                  </a:lnTo>
                  <a:lnTo>
                    <a:pt x="25038" y="26004"/>
                  </a:lnTo>
                  <a:lnTo>
                    <a:pt x="2542" y="45379"/>
                  </a:lnTo>
                  <a:lnTo>
                    <a:pt x="0" y="52162"/>
                  </a:lnTo>
                  <a:lnTo>
                    <a:pt x="645" y="59023"/>
                  </a:lnTo>
                  <a:lnTo>
                    <a:pt x="3416" y="65937"/>
                  </a:lnTo>
                  <a:lnTo>
                    <a:pt x="18971" y="76739"/>
                  </a:lnTo>
                  <a:lnTo>
                    <a:pt x="73228" y="105320"/>
                  </a:lnTo>
                  <a:lnTo>
                    <a:pt x="108588" y="126852"/>
                  </a:lnTo>
                  <a:lnTo>
                    <a:pt x="122646" y="145146"/>
                  </a:lnTo>
                  <a:lnTo>
                    <a:pt x="126555" y="164976"/>
                  </a:lnTo>
                  <a:lnTo>
                    <a:pt x="125959" y="175177"/>
                  </a:lnTo>
                  <a:lnTo>
                    <a:pt x="120883" y="181977"/>
                  </a:lnTo>
                  <a:lnTo>
                    <a:pt x="102764" y="189534"/>
                  </a:lnTo>
                  <a:lnTo>
                    <a:pt x="82233" y="189773"/>
                  </a:lnTo>
                  <a:lnTo>
                    <a:pt x="20472" y="177132"/>
                  </a:lnTo>
                  <a:lnTo>
                    <a:pt x="8955" y="1745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38735" y="2642653"/>
              <a:ext cx="145869" cy="206637"/>
            </a:xfrm>
            <a:custGeom>
              <a:avLst/>
              <a:gdLst/>
              <a:ahLst/>
              <a:cxnLst/>
              <a:rect l="0" t="0" r="0" b="0"/>
              <a:pathLst>
                <a:path w="145869" h="206637">
                  <a:moveTo>
                    <a:pt x="115814" y="0"/>
                  </a:moveTo>
                  <a:lnTo>
                    <a:pt x="64790" y="14572"/>
                  </a:lnTo>
                  <a:lnTo>
                    <a:pt x="44004" y="27533"/>
                  </a:lnTo>
                  <a:lnTo>
                    <a:pt x="26966" y="44992"/>
                  </a:lnTo>
                  <a:lnTo>
                    <a:pt x="23827" y="53391"/>
                  </a:lnTo>
                  <a:lnTo>
                    <a:pt x="24074" y="61330"/>
                  </a:lnTo>
                  <a:lnTo>
                    <a:pt x="30587" y="76391"/>
                  </a:lnTo>
                  <a:lnTo>
                    <a:pt x="41280" y="90883"/>
                  </a:lnTo>
                  <a:lnTo>
                    <a:pt x="66045" y="106607"/>
                  </a:lnTo>
                  <a:lnTo>
                    <a:pt x="113073" y="129173"/>
                  </a:lnTo>
                  <a:lnTo>
                    <a:pt x="143348" y="154977"/>
                  </a:lnTo>
                  <a:lnTo>
                    <a:pt x="145868" y="161809"/>
                  </a:lnTo>
                  <a:lnTo>
                    <a:pt x="145209" y="168704"/>
                  </a:lnTo>
                  <a:lnTo>
                    <a:pt x="138237" y="182604"/>
                  </a:lnTo>
                  <a:lnTo>
                    <a:pt x="127340" y="196581"/>
                  </a:lnTo>
                  <a:lnTo>
                    <a:pt x="108458" y="204352"/>
                  </a:lnTo>
                  <a:lnTo>
                    <a:pt x="85639" y="206636"/>
                  </a:lnTo>
                  <a:lnTo>
                    <a:pt x="23521" y="193538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592378" y="2516310"/>
              <a:ext cx="41198" cy="357970"/>
            </a:xfrm>
            <a:custGeom>
              <a:avLst/>
              <a:gdLst/>
              <a:ahLst/>
              <a:cxnLst/>
              <a:rect l="0" t="0" r="0" b="0"/>
              <a:pathLst>
                <a:path w="41198" h="357970">
                  <a:moveTo>
                    <a:pt x="41197" y="0"/>
                  </a:moveTo>
                  <a:lnTo>
                    <a:pt x="23238" y="53875"/>
                  </a:lnTo>
                  <a:lnTo>
                    <a:pt x="9531" y="104359"/>
                  </a:lnTo>
                  <a:lnTo>
                    <a:pt x="2178" y="160773"/>
                  </a:lnTo>
                  <a:lnTo>
                    <a:pt x="0" y="221942"/>
                  </a:lnTo>
                  <a:lnTo>
                    <a:pt x="2475" y="278281"/>
                  </a:lnTo>
                  <a:lnTo>
                    <a:pt x="7497" y="321490"/>
                  </a:lnTo>
                  <a:lnTo>
                    <a:pt x="961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454591" y="2684766"/>
              <a:ext cx="242156" cy="17680"/>
            </a:xfrm>
            <a:custGeom>
              <a:avLst/>
              <a:gdLst/>
              <a:ahLst/>
              <a:cxnLst/>
              <a:rect l="0" t="0" r="0" b="0"/>
              <a:pathLst>
                <a:path w="242156" h="17680">
                  <a:moveTo>
                    <a:pt x="242155" y="0"/>
                  </a:moveTo>
                  <a:lnTo>
                    <a:pt x="204677" y="8334"/>
                  </a:lnTo>
                  <a:lnTo>
                    <a:pt x="147664" y="10095"/>
                  </a:lnTo>
                  <a:lnTo>
                    <a:pt x="95719" y="17679"/>
                  </a:lnTo>
                  <a:lnTo>
                    <a:pt x="44729" y="172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680761" y="2463668"/>
              <a:ext cx="131799" cy="431669"/>
            </a:xfrm>
            <a:custGeom>
              <a:avLst/>
              <a:gdLst/>
              <a:ahLst/>
              <a:cxnLst/>
              <a:rect l="0" t="0" r="0" b="0"/>
              <a:pathLst>
                <a:path w="131799" h="431669">
                  <a:moveTo>
                    <a:pt x="26513" y="0"/>
                  </a:moveTo>
                  <a:lnTo>
                    <a:pt x="32103" y="16768"/>
                  </a:lnTo>
                  <a:lnTo>
                    <a:pt x="27661" y="71856"/>
                  </a:lnTo>
                  <a:lnTo>
                    <a:pt x="19965" y="128915"/>
                  </a:lnTo>
                  <a:lnTo>
                    <a:pt x="17164" y="187936"/>
                  </a:lnTo>
                  <a:lnTo>
                    <a:pt x="15165" y="239608"/>
                  </a:lnTo>
                  <a:lnTo>
                    <a:pt x="8853" y="302882"/>
                  </a:lnTo>
                  <a:lnTo>
                    <a:pt x="6463" y="358545"/>
                  </a:lnTo>
                  <a:lnTo>
                    <a:pt x="4585" y="395834"/>
                  </a:lnTo>
                  <a:lnTo>
                    <a:pt x="2536" y="394911"/>
                  </a:lnTo>
                  <a:lnTo>
                    <a:pt x="0" y="389616"/>
                  </a:lnTo>
                  <a:lnTo>
                    <a:pt x="2020" y="359807"/>
                  </a:lnTo>
                  <a:lnTo>
                    <a:pt x="15616" y="326928"/>
                  </a:lnTo>
                  <a:lnTo>
                    <a:pt x="34463" y="300548"/>
                  </a:lnTo>
                  <a:lnTo>
                    <a:pt x="42342" y="296292"/>
                  </a:lnTo>
                  <a:lnTo>
                    <a:pt x="60454" y="294682"/>
                  </a:lnTo>
                  <a:lnTo>
                    <a:pt x="69028" y="298230"/>
                  </a:lnTo>
                  <a:lnTo>
                    <a:pt x="84793" y="311531"/>
                  </a:lnTo>
                  <a:lnTo>
                    <a:pt x="105572" y="355902"/>
                  </a:lnTo>
                  <a:lnTo>
                    <a:pt x="126973" y="417449"/>
                  </a:lnTo>
                  <a:lnTo>
                    <a:pt x="13179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820886" y="2715072"/>
              <a:ext cx="170659" cy="201322"/>
            </a:xfrm>
            <a:custGeom>
              <a:avLst/>
              <a:gdLst/>
              <a:ahLst/>
              <a:cxnLst/>
              <a:rect l="0" t="0" r="0" b="0"/>
              <a:pathLst>
                <a:path w="170659" h="201322">
                  <a:moveTo>
                    <a:pt x="86430" y="96036"/>
                  </a:moveTo>
                  <a:lnTo>
                    <a:pt x="102071" y="78056"/>
                  </a:lnTo>
                  <a:lnTo>
                    <a:pt x="110149" y="61139"/>
                  </a:lnTo>
                  <a:lnTo>
                    <a:pt x="111400" y="38802"/>
                  </a:lnTo>
                  <a:lnTo>
                    <a:pt x="110096" y="26295"/>
                  </a:lnTo>
                  <a:lnTo>
                    <a:pt x="105717" y="16787"/>
                  </a:lnTo>
                  <a:lnTo>
                    <a:pt x="91492" y="3103"/>
                  </a:lnTo>
                  <a:lnTo>
                    <a:pt x="82786" y="155"/>
                  </a:lnTo>
                  <a:lnTo>
                    <a:pt x="63754" y="0"/>
                  </a:lnTo>
                  <a:lnTo>
                    <a:pt x="46716" y="10070"/>
                  </a:lnTo>
                  <a:lnTo>
                    <a:pt x="16714" y="45130"/>
                  </a:lnTo>
                  <a:lnTo>
                    <a:pt x="913" y="75494"/>
                  </a:lnTo>
                  <a:lnTo>
                    <a:pt x="0" y="117896"/>
                  </a:lnTo>
                  <a:lnTo>
                    <a:pt x="7462" y="141236"/>
                  </a:lnTo>
                  <a:lnTo>
                    <a:pt x="12728" y="150736"/>
                  </a:lnTo>
                  <a:lnTo>
                    <a:pt x="27937" y="164411"/>
                  </a:lnTo>
                  <a:lnTo>
                    <a:pt x="36906" y="169696"/>
                  </a:lnTo>
                  <a:lnTo>
                    <a:pt x="45225" y="170879"/>
                  </a:lnTo>
                  <a:lnTo>
                    <a:pt x="60708" y="165955"/>
                  </a:lnTo>
                  <a:lnTo>
                    <a:pt x="72268" y="149728"/>
                  </a:lnTo>
                  <a:lnTo>
                    <a:pt x="89222" y="106772"/>
                  </a:lnTo>
                  <a:lnTo>
                    <a:pt x="89077" y="69452"/>
                  </a:lnTo>
                  <a:lnTo>
                    <a:pt x="88195" y="66615"/>
                  </a:lnTo>
                  <a:lnTo>
                    <a:pt x="86662" y="113363"/>
                  </a:lnTo>
                  <a:lnTo>
                    <a:pt x="95892" y="136493"/>
                  </a:lnTo>
                  <a:lnTo>
                    <a:pt x="124823" y="179937"/>
                  </a:lnTo>
                  <a:lnTo>
                    <a:pt x="133083" y="187065"/>
                  </a:lnTo>
                  <a:lnTo>
                    <a:pt x="170658" y="2013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970487" y="2707271"/>
              <a:ext cx="119181" cy="230180"/>
            </a:xfrm>
            <a:custGeom>
              <a:avLst/>
              <a:gdLst/>
              <a:ahLst/>
              <a:cxnLst/>
              <a:rect l="0" t="0" r="0" b="0"/>
              <a:pathLst>
                <a:path w="119181" h="230180">
                  <a:moveTo>
                    <a:pt x="0" y="9081"/>
                  </a:moveTo>
                  <a:lnTo>
                    <a:pt x="0" y="63225"/>
                  </a:lnTo>
                  <a:lnTo>
                    <a:pt x="5589" y="118172"/>
                  </a:lnTo>
                  <a:lnTo>
                    <a:pt x="20514" y="157492"/>
                  </a:lnTo>
                  <a:lnTo>
                    <a:pt x="11457" y="148351"/>
                  </a:lnTo>
                  <a:lnTo>
                    <a:pt x="5093" y="128690"/>
                  </a:lnTo>
                  <a:lnTo>
                    <a:pt x="3433" y="104355"/>
                  </a:lnTo>
                  <a:lnTo>
                    <a:pt x="14953" y="42352"/>
                  </a:lnTo>
                  <a:lnTo>
                    <a:pt x="30426" y="9580"/>
                  </a:lnTo>
                  <a:lnTo>
                    <a:pt x="37832" y="3565"/>
                  </a:lnTo>
                  <a:lnTo>
                    <a:pt x="46278" y="724"/>
                  </a:lnTo>
                  <a:lnTo>
                    <a:pt x="55418" y="0"/>
                  </a:lnTo>
                  <a:lnTo>
                    <a:pt x="71813" y="5435"/>
                  </a:lnTo>
                  <a:lnTo>
                    <a:pt x="79461" y="10160"/>
                  </a:lnTo>
                  <a:lnTo>
                    <a:pt x="91078" y="27888"/>
                  </a:lnTo>
                  <a:lnTo>
                    <a:pt x="108068" y="77397"/>
                  </a:lnTo>
                  <a:lnTo>
                    <a:pt x="112699" y="139928"/>
                  </a:lnTo>
                  <a:lnTo>
                    <a:pt x="117247" y="148955"/>
                  </a:lnTo>
                  <a:lnTo>
                    <a:pt x="119180" y="171463"/>
                  </a:lnTo>
                  <a:lnTo>
                    <a:pt x="115813" y="230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43896" y="2916393"/>
              <a:ext cx="1442405" cy="157929"/>
            </a:xfrm>
            <a:custGeom>
              <a:avLst/>
              <a:gdLst/>
              <a:ahLst/>
              <a:cxnLst/>
              <a:rect l="0" t="0" r="0" b="0"/>
              <a:pathLst>
                <a:path w="1442405" h="157929">
                  <a:moveTo>
                    <a:pt x="1442404" y="157928"/>
                  </a:moveTo>
                  <a:lnTo>
                    <a:pt x="1387263" y="143274"/>
                  </a:lnTo>
                  <a:lnTo>
                    <a:pt x="1324528" y="129381"/>
                  </a:lnTo>
                  <a:lnTo>
                    <a:pt x="1270032" y="121353"/>
                  </a:lnTo>
                  <a:lnTo>
                    <a:pt x="1213037" y="109672"/>
                  </a:lnTo>
                  <a:lnTo>
                    <a:pt x="1163744" y="105415"/>
                  </a:lnTo>
                  <a:lnTo>
                    <a:pt x="1112094" y="97265"/>
                  </a:lnTo>
                  <a:lnTo>
                    <a:pt x="1060915" y="88611"/>
                  </a:lnTo>
                  <a:lnTo>
                    <a:pt x="1013256" y="84357"/>
                  </a:lnTo>
                  <a:lnTo>
                    <a:pt x="955721" y="77378"/>
                  </a:lnTo>
                  <a:lnTo>
                    <a:pt x="894220" y="73620"/>
                  </a:lnTo>
                  <a:lnTo>
                    <a:pt x="832713" y="66787"/>
                  </a:lnTo>
                  <a:lnTo>
                    <a:pt x="779264" y="63073"/>
                  </a:lnTo>
                  <a:lnTo>
                    <a:pt x="722338" y="55050"/>
                  </a:lnTo>
                  <a:lnTo>
                    <a:pt x="666639" y="47529"/>
                  </a:lnTo>
                  <a:lnTo>
                    <a:pt x="615934" y="43719"/>
                  </a:lnTo>
                  <a:lnTo>
                    <a:pt x="562045" y="37000"/>
                  </a:lnTo>
                  <a:lnTo>
                    <a:pt x="503444" y="33190"/>
                  </a:lnTo>
                  <a:lnTo>
                    <a:pt x="443637" y="24667"/>
                  </a:lnTo>
                  <a:lnTo>
                    <a:pt x="394921" y="20957"/>
                  </a:lnTo>
                  <a:lnTo>
                    <a:pt x="343442" y="14139"/>
                  </a:lnTo>
                  <a:lnTo>
                    <a:pt x="292314" y="11599"/>
                  </a:lnTo>
                  <a:lnTo>
                    <a:pt x="229403" y="10740"/>
                  </a:lnTo>
                  <a:lnTo>
                    <a:pt x="166587" y="4981"/>
                  </a:lnTo>
                  <a:lnTo>
                    <a:pt x="109119" y="984"/>
                  </a:lnTo>
                  <a:lnTo>
                    <a:pt x="49587" y="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56514" y="3279302"/>
              <a:ext cx="247259" cy="250957"/>
            </a:xfrm>
            <a:custGeom>
              <a:avLst/>
              <a:gdLst/>
              <a:ahLst/>
              <a:cxnLst/>
              <a:rect l="0" t="0" r="0" b="0"/>
              <a:pathLst>
                <a:path w="247259" h="250957">
                  <a:moveTo>
                    <a:pt x="165745" y="5589"/>
                  </a:moveTo>
                  <a:lnTo>
                    <a:pt x="148977" y="0"/>
                  </a:lnTo>
                  <a:lnTo>
                    <a:pt x="131386" y="375"/>
                  </a:lnTo>
                  <a:lnTo>
                    <a:pt x="91497" y="10148"/>
                  </a:lnTo>
                  <a:lnTo>
                    <a:pt x="65887" y="25527"/>
                  </a:lnTo>
                  <a:lnTo>
                    <a:pt x="16118" y="83132"/>
                  </a:lnTo>
                  <a:lnTo>
                    <a:pt x="6438" y="102054"/>
                  </a:lnTo>
                  <a:lnTo>
                    <a:pt x="0" y="138026"/>
                  </a:lnTo>
                  <a:lnTo>
                    <a:pt x="9270" y="178320"/>
                  </a:lnTo>
                  <a:lnTo>
                    <a:pt x="23671" y="199732"/>
                  </a:lnTo>
                  <a:lnTo>
                    <a:pt x="64454" y="238779"/>
                  </a:lnTo>
                  <a:lnTo>
                    <a:pt x="83292" y="248829"/>
                  </a:lnTo>
                  <a:lnTo>
                    <a:pt x="106482" y="250956"/>
                  </a:lnTo>
                  <a:lnTo>
                    <a:pt x="131217" y="246832"/>
                  </a:lnTo>
                  <a:lnTo>
                    <a:pt x="163703" y="231356"/>
                  </a:lnTo>
                  <a:lnTo>
                    <a:pt x="203619" y="198302"/>
                  </a:lnTo>
                  <a:lnTo>
                    <a:pt x="225190" y="171873"/>
                  </a:lnTo>
                  <a:lnTo>
                    <a:pt x="240810" y="136227"/>
                  </a:lnTo>
                  <a:lnTo>
                    <a:pt x="247258" y="96029"/>
                  </a:lnTo>
                  <a:lnTo>
                    <a:pt x="242527" y="71521"/>
                  </a:lnTo>
                  <a:lnTo>
                    <a:pt x="237990" y="60072"/>
                  </a:lnTo>
                  <a:lnTo>
                    <a:pt x="223590" y="44231"/>
                  </a:lnTo>
                  <a:lnTo>
                    <a:pt x="19733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43925" y="3295419"/>
              <a:ext cx="131019" cy="205438"/>
            </a:xfrm>
            <a:custGeom>
              <a:avLst/>
              <a:gdLst/>
              <a:ahLst/>
              <a:cxnLst/>
              <a:rect l="0" t="0" r="0" b="0"/>
              <a:pathLst>
                <a:path w="131019" h="205438">
                  <a:moveTo>
                    <a:pt x="4676" y="94757"/>
                  </a:moveTo>
                  <a:lnTo>
                    <a:pt x="15854" y="105935"/>
                  </a:lnTo>
                  <a:lnTo>
                    <a:pt x="39520" y="167974"/>
                  </a:lnTo>
                  <a:lnTo>
                    <a:pt x="50225" y="199899"/>
                  </a:lnTo>
                  <a:lnTo>
                    <a:pt x="50250" y="204626"/>
                  </a:lnTo>
                  <a:lnTo>
                    <a:pt x="47927" y="205437"/>
                  </a:lnTo>
                  <a:lnTo>
                    <a:pt x="44038" y="203639"/>
                  </a:lnTo>
                  <a:lnTo>
                    <a:pt x="36598" y="192282"/>
                  </a:lnTo>
                  <a:lnTo>
                    <a:pt x="15234" y="136190"/>
                  </a:lnTo>
                  <a:lnTo>
                    <a:pt x="0" y="84139"/>
                  </a:lnTo>
                  <a:lnTo>
                    <a:pt x="6525" y="42096"/>
                  </a:lnTo>
                  <a:lnTo>
                    <a:pt x="9418" y="31574"/>
                  </a:lnTo>
                  <a:lnTo>
                    <a:pt x="16026" y="23389"/>
                  </a:lnTo>
                  <a:lnTo>
                    <a:pt x="35847" y="11175"/>
                  </a:lnTo>
                  <a:lnTo>
                    <a:pt x="85529" y="2208"/>
                  </a:lnTo>
                  <a:lnTo>
                    <a:pt x="1310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93062" y="3323156"/>
              <a:ext cx="161048" cy="172306"/>
            </a:xfrm>
            <a:custGeom>
              <a:avLst/>
              <a:gdLst/>
              <a:ahLst/>
              <a:cxnLst/>
              <a:rect l="0" t="0" r="0" b="0"/>
              <a:pathLst>
                <a:path w="161048" h="172306">
                  <a:moveTo>
                    <a:pt x="13508" y="77548"/>
                  </a:moveTo>
                  <a:lnTo>
                    <a:pt x="50986" y="85882"/>
                  </a:lnTo>
                  <a:lnTo>
                    <a:pt x="85833" y="84307"/>
                  </a:lnTo>
                  <a:lnTo>
                    <a:pt x="129050" y="73294"/>
                  </a:lnTo>
                  <a:lnTo>
                    <a:pt x="155237" y="57700"/>
                  </a:lnTo>
                  <a:lnTo>
                    <a:pt x="159467" y="50278"/>
                  </a:lnTo>
                  <a:lnTo>
                    <a:pt x="161047" y="32673"/>
                  </a:lnTo>
                  <a:lnTo>
                    <a:pt x="157491" y="25405"/>
                  </a:lnTo>
                  <a:lnTo>
                    <a:pt x="144180" y="14209"/>
                  </a:lnTo>
                  <a:lnTo>
                    <a:pt x="116956" y="1329"/>
                  </a:lnTo>
                  <a:lnTo>
                    <a:pt x="96919" y="0"/>
                  </a:lnTo>
                  <a:lnTo>
                    <a:pt x="55461" y="8678"/>
                  </a:lnTo>
                  <a:lnTo>
                    <a:pt x="29578" y="23867"/>
                  </a:lnTo>
                  <a:lnTo>
                    <a:pt x="17531" y="42771"/>
                  </a:lnTo>
                  <a:lnTo>
                    <a:pt x="264" y="87446"/>
                  </a:lnTo>
                  <a:lnTo>
                    <a:pt x="0" y="98185"/>
                  </a:lnTo>
                  <a:lnTo>
                    <a:pt x="5944" y="119475"/>
                  </a:lnTo>
                  <a:lnTo>
                    <a:pt x="22445" y="151192"/>
                  </a:lnTo>
                  <a:lnTo>
                    <a:pt x="31164" y="158230"/>
                  </a:lnTo>
                  <a:lnTo>
                    <a:pt x="53330" y="166049"/>
                  </a:lnTo>
                  <a:lnTo>
                    <a:pt x="106937" y="171481"/>
                  </a:lnTo>
                  <a:lnTo>
                    <a:pt x="118793" y="172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99153" y="3376620"/>
              <a:ext cx="207501" cy="370048"/>
            </a:xfrm>
            <a:custGeom>
              <a:avLst/>
              <a:gdLst/>
              <a:ahLst/>
              <a:cxnLst/>
              <a:rect l="0" t="0" r="0" b="0"/>
              <a:pathLst>
                <a:path w="207501" h="370048">
                  <a:moveTo>
                    <a:pt x="91686" y="87255"/>
                  </a:moveTo>
                  <a:lnTo>
                    <a:pt x="102864" y="76077"/>
                  </a:lnTo>
                  <a:lnTo>
                    <a:pt x="108352" y="58111"/>
                  </a:lnTo>
                  <a:lnTo>
                    <a:pt x="109816" y="46769"/>
                  </a:lnTo>
                  <a:lnTo>
                    <a:pt x="105203" y="27927"/>
                  </a:lnTo>
                  <a:lnTo>
                    <a:pt x="100697" y="19627"/>
                  </a:lnTo>
                  <a:lnTo>
                    <a:pt x="86333" y="7286"/>
                  </a:lnTo>
                  <a:lnTo>
                    <a:pt x="77588" y="2357"/>
                  </a:lnTo>
                  <a:lnTo>
                    <a:pt x="58514" y="0"/>
                  </a:lnTo>
                  <a:lnTo>
                    <a:pt x="39509" y="4021"/>
                  </a:lnTo>
                  <a:lnTo>
                    <a:pt x="23262" y="13608"/>
                  </a:lnTo>
                  <a:lnTo>
                    <a:pt x="11362" y="28786"/>
                  </a:lnTo>
                  <a:lnTo>
                    <a:pt x="3344" y="48401"/>
                  </a:lnTo>
                  <a:lnTo>
                    <a:pt x="0" y="84582"/>
                  </a:lnTo>
                  <a:lnTo>
                    <a:pt x="3364" y="107124"/>
                  </a:lnTo>
                  <a:lnTo>
                    <a:pt x="9407" y="113369"/>
                  </a:lnTo>
                  <a:lnTo>
                    <a:pt x="18116" y="116363"/>
                  </a:lnTo>
                  <a:lnTo>
                    <a:pt x="28602" y="117189"/>
                  </a:lnTo>
                  <a:lnTo>
                    <a:pt x="46490" y="111868"/>
                  </a:lnTo>
                  <a:lnTo>
                    <a:pt x="77040" y="89387"/>
                  </a:lnTo>
                  <a:lnTo>
                    <a:pt x="81922" y="91016"/>
                  </a:lnTo>
                  <a:lnTo>
                    <a:pt x="85176" y="97952"/>
                  </a:lnTo>
                  <a:lnTo>
                    <a:pt x="90829" y="158854"/>
                  </a:lnTo>
                  <a:lnTo>
                    <a:pt x="88398" y="213875"/>
                  </a:lnTo>
                  <a:lnTo>
                    <a:pt x="82588" y="275393"/>
                  </a:lnTo>
                  <a:lnTo>
                    <a:pt x="81581" y="326534"/>
                  </a:lnTo>
                  <a:lnTo>
                    <a:pt x="75175" y="370047"/>
                  </a:lnTo>
                  <a:lnTo>
                    <a:pt x="81205" y="349120"/>
                  </a:lnTo>
                  <a:lnTo>
                    <a:pt x="123685" y="297952"/>
                  </a:lnTo>
                  <a:lnTo>
                    <a:pt x="157019" y="269774"/>
                  </a:lnTo>
                  <a:lnTo>
                    <a:pt x="198425" y="246110"/>
                  </a:lnTo>
                  <a:lnTo>
                    <a:pt x="207500" y="234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45677" y="3327005"/>
              <a:ext cx="155733" cy="179125"/>
            </a:xfrm>
            <a:custGeom>
              <a:avLst/>
              <a:gdLst/>
              <a:ahLst/>
              <a:cxnLst/>
              <a:rect l="0" t="0" r="0" b="0"/>
              <a:pathLst>
                <a:path w="155733" h="179125">
                  <a:moveTo>
                    <a:pt x="8333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12587" y="147127"/>
                  </a:lnTo>
                  <a:lnTo>
                    <a:pt x="25432" y="165216"/>
                  </a:lnTo>
                  <a:lnTo>
                    <a:pt x="33770" y="173315"/>
                  </a:lnTo>
                  <a:lnTo>
                    <a:pt x="42838" y="177544"/>
                  </a:lnTo>
                  <a:lnTo>
                    <a:pt x="62274" y="179124"/>
                  </a:lnTo>
                  <a:lnTo>
                    <a:pt x="79490" y="172807"/>
                  </a:lnTo>
                  <a:lnTo>
                    <a:pt x="109606" y="149688"/>
                  </a:lnTo>
                  <a:lnTo>
                    <a:pt x="131017" y="123901"/>
                  </a:lnTo>
                  <a:lnTo>
                    <a:pt x="146589" y="88444"/>
                  </a:lnTo>
                  <a:lnTo>
                    <a:pt x="154528" y="26927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39556" y="3348055"/>
              <a:ext cx="172424" cy="157713"/>
            </a:xfrm>
            <a:custGeom>
              <a:avLst/>
              <a:gdLst/>
              <a:ahLst/>
              <a:cxnLst/>
              <a:rect l="0" t="0" r="0" b="0"/>
              <a:pathLst>
                <a:path w="172424" h="157713">
                  <a:moveTo>
                    <a:pt x="98724" y="136877"/>
                  </a:moveTo>
                  <a:lnTo>
                    <a:pt x="98724" y="82733"/>
                  </a:lnTo>
                  <a:lnTo>
                    <a:pt x="93134" y="33375"/>
                  </a:lnTo>
                  <a:lnTo>
                    <a:pt x="78480" y="6124"/>
                  </a:lnTo>
                  <a:lnTo>
                    <a:pt x="71190" y="1745"/>
                  </a:lnTo>
                  <a:lnTo>
                    <a:pt x="53731" y="0"/>
                  </a:lnTo>
                  <a:lnTo>
                    <a:pt x="37393" y="6243"/>
                  </a:lnTo>
                  <a:lnTo>
                    <a:pt x="29761" y="11183"/>
                  </a:lnTo>
                  <a:lnTo>
                    <a:pt x="18161" y="26031"/>
                  </a:lnTo>
                  <a:lnTo>
                    <a:pt x="1182" y="64159"/>
                  </a:lnTo>
                  <a:lnTo>
                    <a:pt x="0" y="84671"/>
                  </a:lnTo>
                  <a:lnTo>
                    <a:pt x="8773" y="132024"/>
                  </a:lnTo>
                  <a:lnTo>
                    <a:pt x="14189" y="141831"/>
                  </a:lnTo>
                  <a:lnTo>
                    <a:pt x="29568" y="155846"/>
                  </a:lnTo>
                  <a:lnTo>
                    <a:pt x="37412" y="157712"/>
                  </a:lnTo>
                  <a:lnTo>
                    <a:pt x="44981" y="156616"/>
                  </a:lnTo>
                  <a:lnTo>
                    <a:pt x="52367" y="153546"/>
                  </a:lnTo>
                  <a:lnTo>
                    <a:pt x="73939" y="132458"/>
                  </a:lnTo>
                  <a:lnTo>
                    <a:pt x="89560" y="103982"/>
                  </a:lnTo>
                  <a:lnTo>
                    <a:pt x="93785" y="100909"/>
                  </a:lnTo>
                  <a:lnTo>
                    <a:pt x="97771" y="102370"/>
                  </a:lnTo>
                  <a:lnTo>
                    <a:pt x="118162" y="124342"/>
                  </a:lnTo>
                  <a:lnTo>
                    <a:pt x="143478" y="138752"/>
                  </a:lnTo>
                  <a:lnTo>
                    <a:pt x="172423" y="147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34495" y="3179606"/>
              <a:ext cx="9071" cy="326384"/>
            </a:xfrm>
            <a:custGeom>
              <a:avLst/>
              <a:gdLst/>
              <a:ahLst/>
              <a:cxnLst/>
              <a:rect l="0" t="0" r="0" b="0"/>
              <a:pathLst>
                <a:path w="9071" h="326384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3216"/>
                  </a:lnTo>
                  <a:lnTo>
                    <a:pt x="8647" y="233997"/>
                  </a:lnTo>
                  <a:lnTo>
                    <a:pt x="8986" y="288723"/>
                  </a:lnTo>
                  <a:lnTo>
                    <a:pt x="907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93236" y="3242777"/>
              <a:ext cx="18827" cy="305327"/>
            </a:xfrm>
            <a:custGeom>
              <a:avLst/>
              <a:gdLst/>
              <a:ahLst/>
              <a:cxnLst/>
              <a:rect l="0" t="0" r="0" b="0"/>
              <a:pathLst>
                <a:path w="18827" h="305327">
                  <a:moveTo>
                    <a:pt x="18826" y="0"/>
                  </a:moveTo>
                  <a:lnTo>
                    <a:pt x="10493" y="37478"/>
                  </a:lnTo>
                  <a:lnTo>
                    <a:pt x="1351" y="96485"/>
                  </a:lnTo>
                  <a:lnTo>
                    <a:pt x="0" y="144142"/>
                  </a:lnTo>
                  <a:lnTo>
                    <a:pt x="5319" y="199856"/>
                  </a:lnTo>
                  <a:lnTo>
                    <a:pt x="10829" y="258670"/>
                  </a:lnTo>
                  <a:lnTo>
                    <a:pt x="1882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43606" y="3348062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4067" y="5589"/>
                  </a:lnTo>
                  <a:lnTo>
                    <a:pt x="132657" y="10722"/>
                  </a:lnTo>
                  <a:lnTo>
                    <a:pt x="74254" y="18669"/>
                  </a:lnTo>
                  <a:lnTo>
                    <a:pt x="15498" y="279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69013" y="3442818"/>
              <a:ext cx="118751" cy="139787"/>
            </a:xfrm>
            <a:custGeom>
              <a:avLst/>
              <a:gdLst/>
              <a:ahLst/>
              <a:cxnLst/>
              <a:rect l="0" t="0" r="0" b="0"/>
              <a:pathLst>
                <a:path w="118751" h="139787">
                  <a:moveTo>
                    <a:pt x="79920" y="0"/>
                  </a:moveTo>
                  <a:lnTo>
                    <a:pt x="57563" y="5590"/>
                  </a:lnTo>
                  <a:lnTo>
                    <a:pt x="40348" y="17692"/>
                  </a:lnTo>
                  <a:lnTo>
                    <a:pt x="10232" y="54058"/>
                  </a:lnTo>
                  <a:lnTo>
                    <a:pt x="2154" y="77448"/>
                  </a:lnTo>
                  <a:lnTo>
                    <a:pt x="0" y="90237"/>
                  </a:lnTo>
                  <a:lnTo>
                    <a:pt x="3845" y="110685"/>
                  </a:lnTo>
                  <a:lnTo>
                    <a:pt x="8146" y="119414"/>
                  </a:lnTo>
                  <a:lnTo>
                    <a:pt x="22284" y="132232"/>
                  </a:lnTo>
                  <a:lnTo>
                    <a:pt x="30967" y="137287"/>
                  </a:lnTo>
                  <a:lnTo>
                    <a:pt x="49974" y="139786"/>
                  </a:lnTo>
                  <a:lnTo>
                    <a:pt x="90772" y="131857"/>
                  </a:lnTo>
                  <a:lnTo>
                    <a:pt x="98852" y="126509"/>
                  </a:lnTo>
                  <a:lnTo>
                    <a:pt x="110951" y="111209"/>
                  </a:lnTo>
                  <a:lnTo>
                    <a:pt x="118750" y="77275"/>
                  </a:lnTo>
                  <a:lnTo>
                    <a:pt x="115472" y="43174"/>
                  </a:lnTo>
                  <a:lnTo>
                    <a:pt x="107029" y="27767"/>
                  </a:lnTo>
                  <a:lnTo>
                    <a:pt x="9044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89807" y="3316476"/>
              <a:ext cx="17095" cy="273742"/>
            </a:xfrm>
            <a:custGeom>
              <a:avLst/>
              <a:gdLst/>
              <a:ahLst/>
              <a:cxnLst/>
              <a:rect l="0" t="0" r="0" b="0"/>
              <a:pathLst>
                <a:path w="17095" h="273742">
                  <a:moveTo>
                    <a:pt x="17094" y="0"/>
                  </a:moveTo>
                  <a:lnTo>
                    <a:pt x="306" y="56215"/>
                  </a:lnTo>
                  <a:lnTo>
                    <a:pt x="0" y="117906"/>
                  </a:lnTo>
                  <a:lnTo>
                    <a:pt x="5269" y="180828"/>
                  </a:lnTo>
                  <a:lnTo>
                    <a:pt x="6310" y="235978"/>
                  </a:lnTo>
                  <a:lnTo>
                    <a:pt x="6566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759503" y="343229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1639" y="11452"/>
                  </a:lnTo>
                  <a:lnTo>
                    <a:pt x="102508" y="19160"/>
                  </a:lnTo>
                  <a:lnTo>
                    <a:pt x="46938" y="2185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007567" y="3242777"/>
              <a:ext cx="268362" cy="371577"/>
            </a:xfrm>
            <a:custGeom>
              <a:avLst/>
              <a:gdLst/>
              <a:ahLst/>
              <a:cxnLst/>
              <a:rect l="0" t="0" r="0" b="0"/>
              <a:pathLst>
                <a:path w="268362" h="371577">
                  <a:moveTo>
                    <a:pt x="15148" y="0"/>
                  </a:moveTo>
                  <a:lnTo>
                    <a:pt x="6815" y="57264"/>
                  </a:lnTo>
                  <a:lnTo>
                    <a:pt x="5270" y="106654"/>
                  </a:lnTo>
                  <a:lnTo>
                    <a:pt x="4812" y="161453"/>
                  </a:lnTo>
                  <a:lnTo>
                    <a:pt x="7797" y="222143"/>
                  </a:lnTo>
                  <a:lnTo>
                    <a:pt x="12970" y="278339"/>
                  </a:lnTo>
                  <a:lnTo>
                    <a:pt x="11383" y="321507"/>
                  </a:lnTo>
                  <a:lnTo>
                    <a:pt x="9128" y="333661"/>
                  </a:lnTo>
                  <a:lnTo>
                    <a:pt x="6456" y="337084"/>
                  </a:lnTo>
                  <a:lnTo>
                    <a:pt x="3504" y="334687"/>
                  </a:lnTo>
                  <a:lnTo>
                    <a:pt x="366" y="328410"/>
                  </a:lnTo>
                  <a:lnTo>
                    <a:pt x="0" y="312076"/>
                  </a:lnTo>
                  <a:lnTo>
                    <a:pt x="15667" y="252352"/>
                  </a:lnTo>
                  <a:lnTo>
                    <a:pt x="34878" y="210504"/>
                  </a:lnTo>
                  <a:lnTo>
                    <a:pt x="42339" y="205846"/>
                  </a:lnTo>
                  <a:lnTo>
                    <a:pt x="50823" y="205081"/>
                  </a:lnTo>
                  <a:lnTo>
                    <a:pt x="59988" y="206911"/>
                  </a:lnTo>
                  <a:lnTo>
                    <a:pt x="76411" y="218302"/>
                  </a:lnTo>
                  <a:lnTo>
                    <a:pt x="90339" y="235063"/>
                  </a:lnTo>
                  <a:lnTo>
                    <a:pt x="112686" y="290311"/>
                  </a:lnTo>
                  <a:lnTo>
                    <a:pt x="130866" y="346850"/>
                  </a:lnTo>
                  <a:lnTo>
                    <a:pt x="134407" y="357575"/>
                  </a:lnTo>
                  <a:lnTo>
                    <a:pt x="136768" y="360046"/>
                  </a:lnTo>
                  <a:lnTo>
                    <a:pt x="138342" y="357014"/>
                  </a:lnTo>
                  <a:lnTo>
                    <a:pt x="146458" y="324115"/>
                  </a:lnTo>
                  <a:lnTo>
                    <a:pt x="161549" y="299715"/>
                  </a:lnTo>
                  <a:lnTo>
                    <a:pt x="189949" y="270509"/>
                  </a:lnTo>
                  <a:lnTo>
                    <a:pt x="248377" y="228142"/>
                  </a:lnTo>
                  <a:lnTo>
                    <a:pt x="263474" y="214090"/>
                  </a:lnTo>
                  <a:lnTo>
                    <a:pt x="267266" y="204728"/>
                  </a:lnTo>
                  <a:lnTo>
                    <a:pt x="268361" y="181847"/>
                  </a:lnTo>
                  <a:lnTo>
                    <a:pt x="263505" y="173874"/>
                  </a:lnTo>
                  <a:lnTo>
                    <a:pt x="255589" y="168558"/>
                  </a:lnTo>
                  <a:lnTo>
                    <a:pt x="245631" y="165014"/>
                  </a:lnTo>
                  <a:lnTo>
                    <a:pt x="222090" y="167316"/>
                  </a:lnTo>
                  <a:lnTo>
                    <a:pt x="209261" y="171206"/>
                  </a:lnTo>
                  <a:lnTo>
                    <a:pt x="199539" y="178478"/>
                  </a:lnTo>
                  <a:lnTo>
                    <a:pt x="165613" y="225739"/>
                  </a:lnTo>
                  <a:lnTo>
                    <a:pt x="158060" y="247337"/>
                  </a:lnTo>
                  <a:lnTo>
                    <a:pt x="155874" y="271365"/>
                  </a:lnTo>
                  <a:lnTo>
                    <a:pt x="167026" y="326070"/>
                  </a:lnTo>
                  <a:lnTo>
                    <a:pt x="179745" y="344181"/>
                  </a:lnTo>
                  <a:lnTo>
                    <a:pt x="197097" y="358860"/>
                  </a:lnTo>
                  <a:lnTo>
                    <a:pt x="216506" y="369283"/>
                  </a:lnTo>
                  <a:lnTo>
                    <a:pt x="236832" y="371576"/>
                  </a:lnTo>
                  <a:lnTo>
                    <a:pt x="26783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475440" y="3232248"/>
              <a:ext cx="196714" cy="396259"/>
            </a:xfrm>
            <a:custGeom>
              <a:avLst/>
              <a:gdLst/>
              <a:ahLst/>
              <a:cxnLst/>
              <a:rect l="0" t="0" r="0" b="0"/>
              <a:pathLst>
                <a:path w="196714" h="396259">
                  <a:moveTo>
                    <a:pt x="63171" y="0"/>
                  </a:moveTo>
                  <a:lnTo>
                    <a:pt x="54106" y="58617"/>
                  </a:lnTo>
                  <a:lnTo>
                    <a:pt x="58997" y="121196"/>
                  </a:lnTo>
                  <a:lnTo>
                    <a:pt x="55045" y="172521"/>
                  </a:lnTo>
                  <a:lnTo>
                    <a:pt x="53354" y="224773"/>
                  </a:lnTo>
                  <a:lnTo>
                    <a:pt x="52854" y="276130"/>
                  </a:lnTo>
                  <a:lnTo>
                    <a:pt x="52684" y="335998"/>
                  </a:lnTo>
                  <a:lnTo>
                    <a:pt x="51491" y="356393"/>
                  </a:lnTo>
                  <a:lnTo>
                    <a:pt x="49535" y="356918"/>
                  </a:lnTo>
                  <a:lnTo>
                    <a:pt x="47062" y="353759"/>
                  </a:lnTo>
                  <a:lnTo>
                    <a:pt x="43580" y="326956"/>
                  </a:lnTo>
                  <a:lnTo>
                    <a:pt x="53760" y="273817"/>
                  </a:lnTo>
                  <a:lnTo>
                    <a:pt x="61328" y="253888"/>
                  </a:lnTo>
                  <a:lnTo>
                    <a:pt x="72491" y="237231"/>
                  </a:lnTo>
                  <a:lnTo>
                    <a:pt x="81083" y="231854"/>
                  </a:lnTo>
                  <a:lnTo>
                    <a:pt x="103107" y="225879"/>
                  </a:lnTo>
                  <a:lnTo>
                    <a:pt x="125375" y="229462"/>
                  </a:lnTo>
                  <a:lnTo>
                    <a:pt x="168265" y="250827"/>
                  </a:lnTo>
                  <a:lnTo>
                    <a:pt x="183190" y="267067"/>
                  </a:lnTo>
                  <a:lnTo>
                    <a:pt x="188807" y="276311"/>
                  </a:lnTo>
                  <a:lnTo>
                    <a:pt x="196713" y="317267"/>
                  </a:lnTo>
                  <a:lnTo>
                    <a:pt x="193466" y="360857"/>
                  </a:lnTo>
                  <a:lnTo>
                    <a:pt x="188639" y="371593"/>
                  </a:lnTo>
                  <a:lnTo>
                    <a:pt x="173917" y="386641"/>
                  </a:lnTo>
                  <a:lnTo>
                    <a:pt x="152556" y="394108"/>
                  </a:lnTo>
                  <a:lnTo>
                    <a:pt x="128634" y="396258"/>
                  </a:lnTo>
                  <a:lnTo>
                    <a:pt x="74002" y="385080"/>
                  </a:lnTo>
                  <a:lnTo>
                    <a:pt x="32815" y="36341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691078" y="3498388"/>
              <a:ext cx="134270" cy="176037"/>
            </a:xfrm>
            <a:custGeom>
              <a:avLst/>
              <a:gdLst/>
              <a:ahLst/>
              <a:cxnLst/>
              <a:rect l="0" t="0" r="0" b="0"/>
              <a:pathLst>
                <a:path w="134270" h="176037">
                  <a:moveTo>
                    <a:pt x="100217" y="18130"/>
                  </a:moveTo>
                  <a:lnTo>
                    <a:pt x="89039" y="6951"/>
                  </a:lnTo>
                  <a:lnTo>
                    <a:pt x="71073" y="1463"/>
                  </a:lnTo>
                  <a:lnTo>
                    <a:pt x="59731" y="0"/>
                  </a:lnTo>
                  <a:lnTo>
                    <a:pt x="40889" y="4613"/>
                  </a:lnTo>
                  <a:lnTo>
                    <a:pt x="9729" y="26638"/>
                  </a:lnTo>
                  <a:lnTo>
                    <a:pt x="1510" y="49207"/>
                  </a:lnTo>
                  <a:lnTo>
                    <a:pt x="0" y="91679"/>
                  </a:lnTo>
                  <a:lnTo>
                    <a:pt x="9971" y="142362"/>
                  </a:lnTo>
                  <a:lnTo>
                    <a:pt x="22673" y="161471"/>
                  </a:lnTo>
                  <a:lnTo>
                    <a:pt x="30974" y="169843"/>
                  </a:lnTo>
                  <a:lnTo>
                    <a:pt x="41187" y="174254"/>
                  </a:lnTo>
                  <a:lnTo>
                    <a:pt x="65013" y="176036"/>
                  </a:lnTo>
                  <a:lnTo>
                    <a:pt x="99145" y="164872"/>
                  </a:lnTo>
                  <a:lnTo>
                    <a:pt x="114558" y="150029"/>
                  </a:lnTo>
                  <a:lnTo>
                    <a:pt x="133986" y="111904"/>
                  </a:lnTo>
                  <a:lnTo>
                    <a:pt x="134269" y="69831"/>
                  </a:lnTo>
                  <a:lnTo>
                    <a:pt x="126659" y="46568"/>
                  </a:lnTo>
                  <a:lnTo>
                    <a:pt x="116648" y="3076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859405" y="3505989"/>
              <a:ext cx="118549" cy="168069"/>
            </a:xfrm>
            <a:custGeom>
              <a:avLst/>
              <a:gdLst/>
              <a:ahLst/>
              <a:cxnLst/>
              <a:rect l="0" t="0" r="0" b="0"/>
              <a:pathLst>
                <a:path w="118549" h="168069">
                  <a:moveTo>
                    <a:pt x="5590" y="31586"/>
                  </a:moveTo>
                  <a:lnTo>
                    <a:pt x="0" y="90203"/>
                  </a:lnTo>
                  <a:lnTo>
                    <a:pt x="2114" y="130582"/>
                  </a:lnTo>
                  <a:lnTo>
                    <a:pt x="10284" y="152013"/>
                  </a:lnTo>
                  <a:lnTo>
                    <a:pt x="15738" y="161004"/>
                  </a:lnTo>
                  <a:lnTo>
                    <a:pt x="22884" y="165827"/>
                  </a:lnTo>
                  <a:lnTo>
                    <a:pt x="40182" y="168068"/>
                  </a:lnTo>
                  <a:lnTo>
                    <a:pt x="69652" y="157163"/>
                  </a:lnTo>
                  <a:lnTo>
                    <a:pt x="95021" y="133525"/>
                  </a:lnTo>
                  <a:lnTo>
                    <a:pt x="111766" y="104294"/>
                  </a:lnTo>
                  <a:lnTo>
                    <a:pt x="118548" y="67817"/>
                  </a:lnTo>
                  <a:lnTo>
                    <a:pt x="114968" y="32962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013044" y="3538914"/>
              <a:ext cx="115164" cy="188175"/>
            </a:xfrm>
            <a:custGeom>
              <a:avLst/>
              <a:gdLst/>
              <a:ahLst/>
              <a:cxnLst/>
              <a:rect l="0" t="0" r="0" b="0"/>
              <a:pathLst>
                <a:path w="115164" h="188175">
                  <a:moveTo>
                    <a:pt x="9878" y="103946"/>
                  </a:moveTo>
                  <a:lnTo>
                    <a:pt x="9878" y="158090"/>
                  </a:lnTo>
                  <a:lnTo>
                    <a:pt x="8709" y="177143"/>
                  </a:lnTo>
                  <a:lnTo>
                    <a:pt x="6758" y="177310"/>
                  </a:lnTo>
                  <a:lnTo>
                    <a:pt x="4289" y="173912"/>
                  </a:lnTo>
                  <a:lnTo>
                    <a:pt x="0" y="122200"/>
                  </a:lnTo>
                  <a:lnTo>
                    <a:pt x="2662" y="85178"/>
                  </a:lnTo>
                  <a:lnTo>
                    <a:pt x="17333" y="30548"/>
                  </a:lnTo>
                  <a:lnTo>
                    <a:pt x="24110" y="9323"/>
                  </a:lnTo>
                  <a:lnTo>
                    <a:pt x="29895" y="3429"/>
                  </a:lnTo>
                  <a:lnTo>
                    <a:pt x="37260" y="670"/>
                  </a:lnTo>
                  <a:lnTo>
                    <a:pt x="45681" y="0"/>
                  </a:lnTo>
                  <a:lnTo>
                    <a:pt x="53634" y="3063"/>
                  </a:lnTo>
                  <a:lnTo>
                    <a:pt x="68710" y="15825"/>
                  </a:lnTo>
                  <a:lnTo>
                    <a:pt x="90351" y="48330"/>
                  </a:lnTo>
                  <a:lnTo>
                    <a:pt x="102983" y="100066"/>
                  </a:lnTo>
                  <a:lnTo>
                    <a:pt x="113328" y="161667"/>
                  </a:lnTo>
                  <a:lnTo>
                    <a:pt x="115163" y="188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183642" y="3315082"/>
              <a:ext cx="111712" cy="389525"/>
            </a:xfrm>
            <a:custGeom>
              <a:avLst/>
              <a:gdLst/>
              <a:ahLst/>
              <a:cxnLst/>
              <a:rect l="0" t="0" r="0" b="0"/>
              <a:pathLst>
                <a:path w="111712" h="389525">
                  <a:moveTo>
                    <a:pt x="81435" y="317249"/>
                  </a:moveTo>
                  <a:lnTo>
                    <a:pt x="81435" y="258632"/>
                  </a:lnTo>
                  <a:lnTo>
                    <a:pt x="75196" y="238165"/>
                  </a:lnTo>
                  <a:lnTo>
                    <a:pt x="70257" y="229431"/>
                  </a:lnTo>
                  <a:lnTo>
                    <a:pt x="63454" y="224779"/>
                  </a:lnTo>
                  <a:lnTo>
                    <a:pt x="46538" y="222729"/>
                  </a:lnTo>
                  <a:lnTo>
                    <a:pt x="38283" y="227330"/>
                  </a:lnTo>
                  <a:lnTo>
                    <a:pt x="22872" y="244920"/>
                  </a:lnTo>
                  <a:lnTo>
                    <a:pt x="6631" y="275541"/>
                  </a:lnTo>
                  <a:lnTo>
                    <a:pt x="0" y="312430"/>
                  </a:lnTo>
                  <a:lnTo>
                    <a:pt x="6165" y="358411"/>
                  </a:lnTo>
                  <a:lnTo>
                    <a:pt x="12107" y="379997"/>
                  </a:lnTo>
                  <a:lnTo>
                    <a:pt x="17670" y="385987"/>
                  </a:lnTo>
                  <a:lnTo>
                    <a:pt x="24887" y="388811"/>
                  </a:lnTo>
                  <a:lnTo>
                    <a:pt x="33208" y="389524"/>
                  </a:lnTo>
                  <a:lnTo>
                    <a:pt x="39925" y="386489"/>
                  </a:lnTo>
                  <a:lnTo>
                    <a:pt x="68632" y="346861"/>
                  </a:lnTo>
                  <a:lnTo>
                    <a:pt x="83231" y="305486"/>
                  </a:lnTo>
                  <a:lnTo>
                    <a:pt x="89377" y="256182"/>
                  </a:lnTo>
                  <a:lnTo>
                    <a:pt x="99858" y="200422"/>
                  </a:lnTo>
                  <a:lnTo>
                    <a:pt x="108601" y="146543"/>
                  </a:lnTo>
                  <a:lnTo>
                    <a:pt x="111711" y="93015"/>
                  </a:lnTo>
                  <a:lnTo>
                    <a:pt x="111463" y="41279"/>
                  </a:lnTo>
                  <a:lnTo>
                    <a:pt x="107259" y="10542"/>
                  </a:lnTo>
                  <a:lnTo>
                    <a:pt x="103331" y="2813"/>
                  </a:lnTo>
                  <a:lnTo>
                    <a:pt x="98372" y="0"/>
                  </a:lnTo>
                  <a:lnTo>
                    <a:pt x="92727" y="465"/>
                  </a:lnTo>
                  <a:lnTo>
                    <a:pt x="88963" y="6624"/>
                  </a:lnTo>
                  <a:lnTo>
                    <a:pt x="76838" y="68995"/>
                  </a:lnTo>
                  <a:lnTo>
                    <a:pt x="64843" y="118343"/>
                  </a:lnTo>
                  <a:lnTo>
                    <a:pt x="61701" y="165247"/>
                  </a:lnTo>
                  <a:lnTo>
                    <a:pt x="60770" y="215020"/>
                  </a:lnTo>
                  <a:lnTo>
                    <a:pt x="63575" y="271233"/>
                  </a:lnTo>
                  <a:lnTo>
                    <a:pt x="71855" y="29932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331142" y="3538327"/>
              <a:ext cx="155035" cy="154075"/>
            </a:xfrm>
            <a:custGeom>
              <a:avLst/>
              <a:gdLst/>
              <a:ahLst/>
              <a:cxnLst/>
              <a:rect l="0" t="0" r="0" b="0"/>
              <a:pathLst>
                <a:path w="155035" h="154075">
                  <a:moveTo>
                    <a:pt x="91863" y="51890"/>
                  </a:moveTo>
                  <a:lnTo>
                    <a:pt x="77209" y="7928"/>
                  </a:lnTo>
                  <a:lnTo>
                    <a:pt x="70395" y="2695"/>
                  </a:lnTo>
                  <a:lnTo>
                    <a:pt x="50347" y="0"/>
                  </a:lnTo>
                  <a:lnTo>
                    <a:pt x="40789" y="3259"/>
                  </a:lnTo>
                  <a:lnTo>
                    <a:pt x="23930" y="16238"/>
                  </a:lnTo>
                  <a:lnTo>
                    <a:pt x="6874" y="43276"/>
                  </a:lnTo>
                  <a:lnTo>
                    <a:pt x="0" y="84693"/>
                  </a:lnTo>
                  <a:lnTo>
                    <a:pt x="3553" y="122831"/>
                  </a:lnTo>
                  <a:lnTo>
                    <a:pt x="12061" y="142301"/>
                  </a:lnTo>
                  <a:lnTo>
                    <a:pt x="17605" y="150769"/>
                  </a:lnTo>
                  <a:lnTo>
                    <a:pt x="24810" y="154074"/>
                  </a:lnTo>
                  <a:lnTo>
                    <a:pt x="33123" y="153938"/>
                  </a:lnTo>
                  <a:lnTo>
                    <a:pt x="42175" y="151507"/>
                  </a:lnTo>
                  <a:lnTo>
                    <a:pt x="49379" y="146378"/>
                  </a:lnTo>
                  <a:lnTo>
                    <a:pt x="60503" y="131319"/>
                  </a:lnTo>
                  <a:lnTo>
                    <a:pt x="80902" y="74511"/>
                  </a:lnTo>
                  <a:lnTo>
                    <a:pt x="84556" y="63461"/>
                  </a:lnTo>
                  <a:lnTo>
                    <a:pt x="88162" y="59604"/>
                  </a:lnTo>
                  <a:lnTo>
                    <a:pt x="91735" y="60542"/>
                  </a:lnTo>
                  <a:lnTo>
                    <a:pt x="95288" y="64677"/>
                  </a:lnTo>
                  <a:lnTo>
                    <a:pt x="107695" y="111430"/>
                  </a:lnTo>
                  <a:lnTo>
                    <a:pt x="112946" y="119660"/>
                  </a:lnTo>
                  <a:lnTo>
                    <a:pt x="119957" y="125146"/>
                  </a:lnTo>
                  <a:lnTo>
                    <a:pt x="155034" y="13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496704" y="3506497"/>
              <a:ext cx="115815" cy="157700"/>
            </a:xfrm>
            <a:custGeom>
              <a:avLst/>
              <a:gdLst/>
              <a:ahLst/>
              <a:cxnLst/>
              <a:rect l="0" t="0" r="0" b="0"/>
              <a:pathLst>
                <a:path w="115815" h="157700">
                  <a:moveTo>
                    <a:pt x="0" y="104777"/>
                  </a:moveTo>
                  <a:lnTo>
                    <a:pt x="15641" y="131163"/>
                  </a:lnTo>
                  <a:lnTo>
                    <a:pt x="23720" y="154329"/>
                  </a:lnTo>
                  <a:lnTo>
                    <a:pt x="26342" y="157699"/>
                  </a:lnTo>
                  <a:lnTo>
                    <a:pt x="28090" y="155266"/>
                  </a:lnTo>
                  <a:lnTo>
                    <a:pt x="29256" y="148965"/>
                  </a:lnTo>
                  <a:lnTo>
                    <a:pt x="22946" y="97425"/>
                  </a:lnTo>
                  <a:lnTo>
                    <a:pt x="21430" y="38724"/>
                  </a:lnTo>
                  <a:lnTo>
                    <a:pt x="27462" y="16539"/>
                  </a:lnTo>
                  <a:lnTo>
                    <a:pt x="32346" y="7347"/>
                  </a:lnTo>
                  <a:lnTo>
                    <a:pt x="40282" y="2389"/>
                  </a:lnTo>
                  <a:lnTo>
                    <a:pt x="61577" y="0"/>
                  </a:lnTo>
                  <a:lnTo>
                    <a:pt x="71467" y="3340"/>
                  </a:lnTo>
                  <a:lnTo>
                    <a:pt x="88696" y="16410"/>
                  </a:lnTo>
                  <a:lnTo>
                    <a:pt x="115814" y="521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654632" y="3590217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15641" y="17981"/>
                  </a:lnTo>
                  <a:lnTo>
                    <a:pt x="40433" y="5856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570404" y="3505989"/>
              <a:ext cx="210571" cy="505369"/>
            </a:xfrm>
            <a:custGeom>
              <a:avLst/>
              <a:gdLst/>
              <a:ahLst/>
              <a:cxnLst/>
              <a:rect l="0" t="0" r="0" b="0"/>
              <a:pathLst>
                <a:path w="210571" h="505369">
                  <a:moveTo>
                    <a:pt x="210570" y="0"/>
                  </a:moveTo>
                  <a:lnTo>
                    <a:pt x="185376" y="55045"/>
                  </a:lnTo>
                  <a:lnTo>
                    <a:pt x="165326" y="114513"/>
                  </a:lnTo>
                  <a:lnTo>
                    <a:pt x="139116" y="168285"/>
                  </a:lnTo>
                  <a:lnTo>
                    <a:pt x="119619" y="222246"/>
                  </a:lnTo>
                  <a:lnTo>
                    <a:pt x="96225" y="282803"/>
                  </a:lnTo>
                  <a:lnTo>
                    <a:pt x="66021" y="339839"/>
                  </a:lnTo>
                  <a:lnTo>
                    <a:pt x="45998" y="399082"/>
                  </a:lnTo>
                  <a:lnTo>
                    <a:pt x="28126" y="45259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74860" y="3842901"/>
              <a:ext cx="18212" cy="400084"/>
            </a:xfrm>
            <a:custGeom>
              <a:avLst/>
              <a:gdLst/>
              <a:ahLst/>
              <a:cxnLst/>
              <a:rect l="0" t="0" r="0" b="0"/>
              <a:pathLst>
                <a:path w="18212" h="400084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18211" y="161453"/>
                  </a:lnTo>
                  <a:lnTo>
                    <a:pt x="17094" y="212784"/>
                  </a:lnTo>
                  <a:lnTo>
                    <a:pt x="12474" y="259579"/>
                  </a:lnTo>
                  <a:lnTo>
                    <a:pt x="11105" y="311659"/>
                  </a:lnTo>
                  <a:lnTo>
                    <a:pt x="10642" y="371178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22259" y="4085057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01202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64373" y="4026604"/>
              <a:ext cx="319092" cy="241706"/>
            </a:xfrm>
            <a:custGeom>
              <a:avLst/>
              <a:gdLst/>
              <a:ahLst/>
              <a:cxnLst/>
              <a:rect l="0" t="0" r="0" b="0"/>
              <a:pathLst>
                <a:path w="319092" h="241706">
                  <a:moveTo>
                    <a:pt x="0" y="79510"/>
                  </a:moveTo>
                  <a:lnTo>
                    <a:pt x="14654" y="141602"/>
                  </a:lnTo>
                  <a:lnTo>
                    <a:pt x="19792" y="201393"/>
                  </a:lnTo>
                  <a:lnTo>
                    <a:pt x="20682" y="241705"/>
                  </a:lnTo>
                  <a:lnTo>
                    <a:pt x="20807" y="241452"/>
                  </a:lnTo>
                  <a:lnTo>
                    <a:pt x="19776" y="229863"/>
                  </a:lnTo>
                  <a:lnTo>
                    <a:pt x="14958" y="202438"/>
                  </a:lnTo>
                  <a:lnTo>
                    <a:pt x="19505" y="148722"/>
                  </a:lnTo>
                  <a:lnTo>
                    <a:pt x="26339" y="93311"/>
                  </a:lnTo>
                  <a:lnTo>
                    <a:pt x="41210" y="65012"/>
                  </a:lnTo>
                  <a:lnTo>
                    <a:pt x="56919" y="52399"/>
                  </a:lnTo>
                  <a:lnTo>
                    <a:pt x="66022" y="47398"/>
                  </a:lnTo>
                  <a:lnTo>
                    <a:pt x="85495" y="44961"/>
                  </a:lnTo>
                  <a:lnTo>
                    <a:pt x="95601" y="45948"/>
                  </a:lnTo>
                  <a:lnTo>
                    <a:pt x="103508" y="51287"/>
                  </a:lnTo>
                  <a:lnTo>
                    <a:pt x="139824" y="112406"/>
                  </a:lnTo>
                  <a:lnTo>
                    <a:pt x="157124" y="164690"/>
                  </a:lnTo>
                  <a:lnTo>
                    <a:pt x="160901" y="178410"/>
                  </a:lnTo>
                  <a:lnTo>
                    <a:pt x="164590" y="184048"/>
                  </a:lnTo>
                  <a:lnTo>
                    <a:pt x="168218" y="184297"/>
                  </a:lnTo>
                  <a:lnTo>
                    <a:pt x="213252" y="145545"/>
                  </a:lnTo>
                  <a:lnTo>
                    <a:pt x="268779" y="119344"/>
                  </a:lnTo>
                  <a:lnTo>
                    <a:pt x="300837" y="93098"/>
                  </a:lnTo>
                  <a:lnTo>
                    <a:pt x="316994" y="66768"/>
                  </a:lnTo>
                  <a:lnTo>
                    <a:pt x="319091" y="46941"/>
                  </a:lnTo>
                  <a:lnTo>
                    <a:pt x="318012" y="36740"/>
                  </a:lnTo>
                  <a:lnTo>
                    <a:pt x="307455" y="19167"/>
                  </a:lnTo>
                  <a:lnTo>
                    <a:pt x="299727" y="11205"/>
                  </a:lnTo>
                  <a:lnTo>
                    <a:pt x="278661" y="2359"/>
                  </a:lnTo>
                  <a:lnTo>
                    <a:pt x="266493" y="0"/>
                  </a:lnTo>
                  <a:lnTo>
                    <a:pt x="246733" y="3618"/>
                  </a:lnTo>
                  <a:lnTo>
                    <a:pt x="230152" y="14195"/>
                  </a:lnTo>
                  <a:lnTo>
                    <a:pt x="207663" y="41050"/>
                  </a:lnTo>
                  <a:lnTo>
                    <a:pt x="193290" y="65146"/>
                  </a:lnTo>
                  <a:lnTo>
                    <a:pt x="188462" y="91453"/>
                  </a:lnTo>
                  <a:lnTo>
                    <a:pt x="194895" y="146470"/>
                  </a:lnTo>
                  <a:lnTo>
                    <a:pt x="209695" y="182798"/>
                  </a:lnTo>
                  <a:lnTo>
                    <a:pt x="228508" y="198725"/>
                  </a:lnTo>
                  <a:lnTo>
                    <a:pt x="251298" y="208534"/>
                  </a:lnTo>
                  <a:lnTo>
                    <a:pt x="294798" y="2163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43399" y="4200870"/>
              <a:ext cx="48655" cy="136872"/>
            </a:xfrm>
            <a:custGeom>
              <a:avLst/>
              <a:gdLst/>
              <a:ahLst/>
              <a:cxnLst/>
              <a:rect l="0" t="0" r="0" b="0"/>
              <a:pathLst>
                <a:path w="48655" h="136872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38373" y="25833"/>
                  </a:lnTo>
                  <a:lnTo>
                    <a:pt x="46300" y="47356"/>
                  </a:lnTo>
                  <a:lnTo>
                    <a:pt x="48654" y="71350"/>
                  </a:lnTo>
                  <a:lnTo>
                    <a:pt x="45800" y="93713"/>
                  </a:lnTo>
                  <a:lnTo>
                    <a:pt x="37513" y="112230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067008" y="1360732"/>
            <a:ext cx="3940399" cy="4158516"/>
            <a:chOff x="1067008" y="1360732"/>
            <a:chExt cx="3940399" cy="4158516"/>
          </a:xfrm>
        </p:grpSpPr>
        <p:sp>
          <p:nvSpPr>
            <p:cNvPr id="111" name="Freeform 110"/>
            <p:cNvSpPr/>
            <p:nvPr/>
          </p:nvSpPr>
          <p:spPr>
            <a:xfrm>
              <a:off x="1067008" y="1360732"/>
              <a:ext cx="3940399" cy="4158516"/>
            </a:xfrm>
            <a:custGeom>
              <a:avLst/>
              <a:gdLst/>
              <a:ahLst/>
              <a:cxnLst/>
              <a:rect l="0" t="0" r="0" b="0"/>
              <a:pathLst>
                <a:path w="3940399" h="4158516">
                  <a:moveTo>
                    <a:pt x="3533945" y="50086"/>
                  </a:moveTo>
                  <a:lnTo>
                    <a:pt x="3509899" y="59662"/>
                  </a:lnTo>
                  <a:lnTo>
                    <a:pt x="3447658" y="109984"/>
                  </a:lnTo>
                  <a:lnTo>
                    <a:pt x="3386365" y="151882"/>
                  </a:lnTo>
                  <a:lnTo>
                    <a:pt x="3328948" y="184913"/>
                  </a:lnTo>
                  <a:lnTo>
                    <a:pt x="3270298" y="220101"/>
                  </a:lnTo>
                  <a:lnTo>
                    <a:pt x="3229485" y="250795"/>
                  </a:lnTo>
                  <a:lnTo>
                    <a:pt x="3172500" y="306306"/>
                  </a:lnTo>
                  <a:lnTo>
                    <a:pt x="3109296" y="369451"/>
                  </a:lnTo>
                  <a:lnTo>
                    <a:pt x="3046125" y="432622"/>
                  </a:lnTo>
                  <a:lnTo>
                    <a:pt x="2982954" y="495793"/>
                  </a:lnTo>
                  <a:lnTo>
                    <a:pt x="2919783" y="558964"/>
                  </a:lnTo>
                  <a:lnTo>
                    <a:pt x="2858041" y="615116"/>
                  </a:lnTo>
                  <a:lnTo>
                    <a:pt x="2815538" y="647091"/>
                  </a:lnTo>
                  <a:lnTo>
                    <a:pt x="2766209" y="675753"/>
                  </a:lnTo>
                  <a:lnTo>
                    <a:pt x="2704644" y="723967"/>
                  </a:lnTo>
                  <a:lnTo>
                    <a:pt x="2690414" y="739143"/>
                  </a:lnTo>
                  <a:lnTo>
                    <a:pt x="2673487" y="766248"/>
                  </a:lnTo>
                  <a:lnTo>
                    <a:pt x="2611264" y="825558"/>
                  </a:lnTo>
                  <a:lnTo>
                    <a:pt x="2547784" y="888853"/>
                  </a:lnTo>
                  <a:lnTo>
                    <a:pt x="2520871" y="925337"/>
                  </a:lnTo>
                  <a:lnTo>
                    <a:pt x="2487139" y="980009"/>
                  </a:lnTo>
                  <a:lnTo>
                    <a:pt x="2438924" y="1042160"/>
                  </a:lnTo>
                  <a:lnTo>
                    <a:pt x="2389845" y="1104540"/>
                  </a:lnTo>
                  <a:lnTo>
                    <a:pt x="2339545" y="1158771"/>
                  </a:lnTo>
                  <a:lnTo>
                    <a:pt x="2281704" y="1208202"/>
                  </a:lnTo>
                  <a:lnTo>
                    <a:pt x="2227544" y="1250333"/>
                  </a:lnTo>
                  <a:lnTo>
                    <a:pt x="2169315" y="1299468"/>
                  </a:lnTo>
                  <a:lnTo>
                    <a:pt x="2112414" y="1348601"/>
                  </a:lnTo>
                  <a:lnTo>
                    <a:pt x="2058861" y="1390715"/>
                  </a:lnTo>
                  <a:lnTo>
                    <a:pt x="2003924" y="1431659"/>
                  </a:lnTo>
                  <a:lnTo>
                    <a:pt x="1952250" y="1465390"/>
                  </a:lnTo>
                  <a:lnTo>
                    <a:pt x="1929257" y="1484591"/>
                  </a:lnTo>
                  <a:lnTo>
                    <a:pt x="1867993" y="1524743"/>
                  </a:lnTo>
                  <a:lnTo>
                    <a:pt x="1811254" y="1573248"/>
                  </a:lnTo>
                  <a:lnTo>
                    <a:pt x="1752123" y="1622344"/>
                  </a:lnTo>
                  <a:lnTo>
                    <a:pt x="1693712" y="1671475"/>
                  </a:lnTo>
                  <a:lnTo>
                    <a:pt x="1634224" y="1727627"/>
                  </a:lnTo>
                  <a:lnTo>
                    <a:pt x="1576300" y="1776760"/>
                  </a:lnTo>
                  <a:lnTo>
                    <a:pt x="1517485" y="1825893"/>
                  </a:lnTo>
                  <a:lnTo>
                    <a:pt x="1459890" y="1882045"/>
                  </a:lnTo>
                  <a:lnTo>
                    <a:pt x="1401636" y="1931178"/>
                  </a:lnTo>
                  <a:lnTo>
                    <a:pt x="1342717" y="1980311"/>
                  </a:lnTo>
                  <a:lnTo>
                    <a:pt x="1304766" y="2011506"/>
                  </a:lnTo>
                  <a:lnTo>
                    <a:pt x="1248588" y="2068712"/>
                  </a:lnTo>
                  <a:lnTo>
                    <a:pt x="1190176" y="2120524"/>
                  </a:lnTo>
                  <a:lnTo>
                    <a:pt x="1132882" y="2168379"/>
                  </a:lnTo>
                  <a:lnTo>
                    <a:pt x="1070227" y="2220602"/>
                  </a:lnTo>
                  <a:lnTo>
                    <a:pt x="1012691" y="2267618"/>
                  </a:lnTo>
                  <a:lnTo>
                    <a:pt x="951424" y="2324223"/>
                  </a:lnTo>
                  <a:lnTo>
                    <a:pt x="895240" y="2373374"/>
                  </a:lnTo>
                  <a:lnTo>
                    <a:pt x="838072" y="2415489"/>
                  </a:lnTo>
                  <a:lnTo>
                    <a:pt x="775428" y="2466668"/>
                  </a:lnTo>
                  <a:lnTo>
                    <a:pt x="717892" y="2519182"/>
                  </a:lnTo>
                  <a:lnTo>
                    <a:pt x="659746" y="2576864"/>
                  </a:lnTo>
                  <a:lnTo>
                    <a:pt x="601472" y="2631644"/>
                  </a:lnTo>
                  <a:lnTo>
                    <a:pt x="543364" y="2678267"/>
                  </a:lnTo>
                  <a:lnTo>
                    <a:pt x="480846" y="2737362"/>
                  </a:lnTo>
                  <a:lnTo>
                    <a:pt x="421163" y="2794475"/>
                  </a:lnTo>
                  <a:lnTo>
                    <a:pt x="364873" y="2853785"/>
                  </a:lnTo>
                  <a:lnTo>
                    <a:pt x="328603" y="2895314"/>
                  </a:lnTo>
                  <a:lnTo>
                    <a:pt x="285612" y="2936846"/>
                  </a:lnTo>
                  <a:lnTo>
                    <a:pt x="235101" y="3000303"/>
                  </a:lnTo>
                  <a:lnTo>
                    <a:pt x="178867" y="3057678"/>
                  </a:lnTo>
                  <a:lnTo>
                    <a:pt x="119592" y="3113877"/>
                  </a:lnTo>
                  <a:lnTo>
                    <a:pt x="57895" y="3157422"/>
                  </a:lnTo>
                  <a:lnTo>
                    <a:pt x="27468" y="3169415"/>
                  </a:lnTo>
                  <a:lnTo>
                    <a:pt x="18271" y="3169620"/>
                  </a:lnTo>
                  <a:lnTo>
                    <a:pt x="1814" y="3163609"/>
                  </a:lnTo>
                  <a:lnTo>
                    <a:pt x="0" y="3158731"/>
                  </a:lnTo>
                  <a:lnTo>
                    <a:pt x="2299" y="3153139"/>
                  </a:lnTo>
                  <a:lnTo>
                    <a:pt x="11873" y="3139517"/>
                  </a:lnTo>
                  <a:lnTo>
                    <a:pt x="42030" y="3081772"/>
                  </a:lnTo>
                  <a:lnTo>
                    <a:pt x="61974" y="3043196"/>
                  </a:lnTo>
                  <a:lnTo>
                    <a:pt x="108816" y="2982158"/>
                  </a:lnTo>
                  <a:lnTo>
                    <a:pt x="164831" y="2924430"/>
                  </a:lnTo>
                  <a:lnTo>
                    <a:pt x="201091" y="2890449"/>
                  </a:lnTo>
                  <a:lnTo>
                    <a:pt x="251588" y="2856710"/>
                  </a:lnTo>
                  <a:lnTo>
                    <a:pt x="309972" y="2808496"/>
                  </a:lnTo>
                  <a:lnTo>
                    <a:pt x="368289" y="2752399"/>
                  </a:lnTo>
                  <a:lnTo>
                    <a:pt x="424525" y="2690659"/>
                  </a:lnTo>
                  <a:lnTo>
                    <a:pt x="480680" y="2629761"/>
                  </a:lnTo>
                  <a:lnTo>
                    <a:pt x="538003" y="2573424"/>
                  </a:lnTo>
                  <a:lnTo>
                    <a:pt x="598963" y="2524283"/>
                  </a:lnTo>
                  <a:lnTo>
                    <a:pt x="655684" y="2475150"/>
                  </a:lnTo>
                  <a:lnTo>
                    <a:pt x="714814" y="2426017"/>
                  </a:lnTo>
                  <a:lnTo>
                    <a:pt x="771930" y="2369865"/>
                  </a:lnTo>
                  <a:lnTo>
                    <a:pt x="814080" y="2313097"/>
                  </a:lnTo>
                  <a:lnTo>
                    <a:pt x="870235" y="2250792"/>
                  </a:lnTo>
                  <a:lnTo>
                    <a:pt x="904160" y="2214311"/>
                  </a:lnTo>
                  <a:lnTo>
                    <a:pt x="937891" y="2163783"/>
                  </a:lnTo>
                  <a:lnTo>
                    <a:pt x="993106" y="2106691"/>
                  </a:lnTo>
                  <a:lnTo>
                    <a:pt x="1040774" y="2064542"/>
                  </a:lnTo>
                  <a:lnTo>
                    <a:pt x="1102045" y="2031490"/>
                  </a:lnTo>
                  <a:lnTo>
                    <a:pt x="1165049" y="1996300"/>
                  </a:lnTo>
                  <a:lnTo>
                    <a:pt x="1206225" y="1965606"/>
                  </a:lnTo>
                  <a:lnTo>
                    <a:pt x="1265291" y="1917101"/>
                  </a:lnTo>
                  <a:lnTo>
                    <a:pt x="1322901" y="1860986"/>
                  </a:lnTo>
                  <a:lnTo>
                    <a:pt x="1386130" y="1797817"/>
                  </a:lnTo>
                  <a:lnTo>
                    <a:pt x="1449519" y="1741665"/>
                  </a:lnTo>
                  <a:lnTo>
                    <a:pt x="1508835" y="1685513"/>
                  </a:lnTo>
                  <a:lnTo>
                    <a:pt x="1552375" y="1655631"/>
                  </a:lnTo>
                  <a:lnTo>
                    <a:pt x="1611823" y="1594469"/>
                  </a:lnTo>
                  <a:lnTo>
                    <a:pt x="1669635" y="1552170"/>
                  </a:lnTo>
                  <a:lnTo>
                    <a:pt x="1717989" y="1511209"/>
                  </a:lnTo>
                  <a:lnTo>
                    <a:pt x="1774789" y="1484008"/>
                  </a:lnTo>
                  <a:lnTo>
                    <a:pt x="1832544" y="1437422"/>
                  </a:lnTo>
                  <a:lnTo>
                    <a:pt x="1883464" y="1403770"/>
                  </a:lnTo>
                  <a:lnTo>
                    <a:pt x="1946182" y="1348563"/>
                  </a:lnTo>
                  <a:lnTo>
                    <a:pt x="2001903" y="1306484"/>
                  </a:lnTo>
                  <a:lnTo>
                    <a:pt x="2062378" y="1257354"/>
                  </a:lnTo>
                  <a:lnTo>
                    <a:pt x="2120867" y="1208221"/>
                  </a:lnTo>
                  <a:lnTo>
                    <a:pt x="2179190" y="1152069"/>
                  </a:lnTo>
                  <a:lnTo>
                    <a:pt x="2242447" y="1088898"/>
                  </a:lnTo>
                  <a:lnTo>
                    <a:pt x="2291582" y="1031432"/>
                  </a:lnTo>
                  <a:lnTo>
                    <a:pt x="2340715" y="974643"/>
                  </a:lnTo>
                  <a:lnTo>
                    <a:pt x="2389848" y="913503"/>
                  </a:lnTo>
                  <a:lnTo>
                    <a:pt x="2446000" y="853902"/>
                  </a:lnTo>
                  <a:lnTo>
                    <a:pt x="2509171" y="790594"/>
                  </a:lnTo>
                  <a:lnTo>
                    <a:pt x="2572342" y="727420"/>
                  </a:lnTo>
                  <a:lnTo>
                    <a:pt x="2631028" y="678287"/>
                  </a:lnTo>
                  <a:lnTo>
                    <a:pt x="2689413" y="629154"/>
                  </a:lnTo>
                  <a:lnTo>
                    <a:pt x="2748899" y="573002"/>
                  </a:lnTo>
                  <a:lnTo>
                    <a:pt x="2806823" y="523869"/>
                  </a:lnTo>
                  <a:lnTo>
                    <a:pt x="2865638" y="474736"/>
                  </a:lnTo>
                  <a:lnTo>
                    <a:pt x="2923777" y="432622"/>
                  </a:lnTo>
                  <a:lnTo>
                    <a:pt x="2977441" y="390508"/>
                  </a:lnTo>
                  <a:lnTo>
                    <a:pt x="3033649" y="348394"/>
                  </a:lnTo>
                  <a:lnTo>
                    <a:pt x="3095338" y="299261"/>
                  </a:lnTo>
                  <a:lnTo>
                    <a:pt x="3154205" y="250128"/>
                  </a:lnTo>
                  <a:lnTo>
                    <a:pt x="3209599" y="200995"/>
                  </a:lnTo>
                  <a:lnTo>
                    <a:pt x="3270538" y="144843"/>
                  </a:lnTo>
                  <a:lnTo>
                    <a:pt x="3285854" y="131974"/>
                  </a:lnTo>
                  <a:lnTo>
                    <a:pt x="3336430" y="98243"/>
                  </a:lnTo>
                  <a:lnTo>
                    <a:pt x="3359348" y="79043"/>
                  </a:lnTo>
                  <a:lnTo>
                    <a:pt x="3420583" y="42010"/>
                  </a:lnTo>
                  <a:lnTo>
                    <a:pt x="3472267" y="15097"/>
                  </a:lnTo>
                  <a:lnTo>
                    <a:pt x="3524405" y="1277"/>
                  </a:lnTo>
                  <a:lnTo>
                    <a:pt x="3538113" y="0"/>
                  </a:lnTo>
                  <a:lnTo>
                    <a:pt x="3546082" y="3827"/>
                  </a:lnTo>
                  <a:lnTo>
                    <a:pt x="3550226" y="11058"/>
                  </a:lnTo>
                  <a:lnTo>
                    <a:pt x="3551709" y="30401"/>
                  </a:lnTo>
                  <a:lnTo>
                    <a:pt x="3536857" y="92321"/>
                  </a:lnTo>
                  <a:lnTo>
                    <a:pt x="3523299" y="140577"/>
                  </a:lnTo>
                  <a:lnTo>
                    <a:pt x="3509355" y="194563"/>
                  </a:lnTo>
                  <a:lnTo>
                    <a:pt x="3495336" y="246258"/>
                  </a:lnTo>
                  <a:lnTo>
                    <a:pt x="3483641" y="279396"/>
                  </a:lnTo>
                  <a:lnTo>
                    <a:pt x="3442034" y="337134"/>
                  </a:lnTo>
                  <a:lnTo>
                    <a:pt x="3431095" y="355478"/>
                  </a:lnTo>
                  <a:lnTo>
                    <a:pt x="3376468" y="416187"/>
                  </a:lnTo>
                  <a:lnTo>
                    <a:pt x="3325610" y="471940"/>
                  </a:lnTo>
                  <a:lnTo>
                    <a:pt x="3299861" y="499904"/>
                  </a:lnTo>
                  <a:lnTo>
                    <a:pt x="3238932" y="556123"/>
                  </a:lnTo>
                  <a:lnTo>
                    <a:pt x="3185306" y="608185"/>
                  </a:lnTo>
                  <a:lnTo>
                    <a:pt x="3124793" y="660751"/>
                  </a:lnTo>
                  <a:lnTo>
                    <a:pt x="3070884" y="713383"/>
                  </a:lnTo>
                  <a:lnTo>
                    <a:pt x="3010838" y="766024"/>
                  </a:lnTo>
                  <a:lnTo>
                    <a:pt x="2955315" y="818666"/>
                  </a:lnTo>
                  <a:lnTo>
                    <a:pt x="2893960" y="874429"/>
                  </a:lnTo>
                  <a:lnTo>
                    <a:pt x="2830956" y="933504"/>
                  </a:lnTo>
                  <a:lnTo>
                    <a:pt x="2778798" y="979521"/>
                  </a:lnTo>
                  <a:lnTo>
                    <a:pt x="2728764" y="1027735"/>
                  </a:lnTo>
                  <a:lnTo>
                    <a:pt x="2674990" y="1071054"/>
                  </a:lnTo>
                  <a:lnTo>
                    <a:pt x="2612953" y="1123954"/>
                  </a:lnTo>
                  <a:lnTo>
                    <a:pt x="2552402" y="1184963"/>
                  </a:lnTo>
                  <a:lnTo>
                    <a:pt x="2491525" y="1240686"/>
                  </a:lnTo>
                  <a:lnTo>
                    <a:pt x="2430058" y="1301476"/>
                  </a:lnTo>
                  <a:lnTo>
                    <a:pt x="2367688" y="1355422"/>
                  </a:lnTo>
                  <a:lnTo>
                    <a:pt x="2311786" y="1408236"/>
                  </a:lnTo>
                  <a:lnTo>
                    <a:pt x="2250973" y="1460901"/>
                  </a:lnTo>
                  <a:lnTo>
                    <a:pt x="2199246" y="1503018"/>
                  </a:lnTo>
                  <a:lnTo>
                    <a:pt x="2147088" y="1545133"/>
                  </a:lnTo>
                  <a:lnTo>
                    <a:pt x="2090754" y="1597775"/>
                  </a:lnTo>
                  <a:lnTo>
                    <a:pt x="2029884" y="1656007"/>
                  </a:lnTo>
                  <a:lnTo>
                    <a:pt x="1972808" y="1712939"/>
                  </a:lnTo>
                  <a:lnTo>
                    <a:pt x="1914728" y="1766146"/>
                  </a:lnTo>
                  <a:lnTo>
                    <a:pt x="1859026" y="1828225"/>
                  </a:lnTo>
                  <a:lnTo>
                    <a:pt x="1796665" y="1883020"/>
                  </a:lnTo>
                  <a:lnTo>
                    <a:pt x="1733565" y="1944132"/>
                  </a:lnTo>
                  <a:lnTo>
                    <a:pt x="1670400" y="1998842"/>
                  </a:lnTo>
                  <a:lnTo>
                    <a:pt x="1607230" y="2053880"/>
                  </a:lnTo>
                  <a:lnTo>
                    <a:pt x="1544059" y="2105563"/>
                  </a:lnTo>
                  <a:lnTo>
                    <a:pt x="1482058" y="2155907"/>
                  </a:lnTo>
                  <a:lnTo>
                    <a:pt x="1427270" y="2208347"/>
                  </a:lnTo>
                  <a:lnTo>
                    <a:pt x="1372224" y="2260972"/>
                  </a:lnTo>
                  <a:lnTo>
                    <a:pt x="1312135" y="2307547"/>
                  </a:lnTo>
                  <a:lnTo>
                    <a:pt x="1264020" y="2349280"/>
                  </a:lnTo>
                  <a:lnTo>
                    <a:pt x="1205798" y="2399202"/>
                  </a:lnTo>
                  <a:lnTo>
                    <a:pt x="1144822" y="2450452"/>
                  </a:lnTo>
                  <a:lnTo>
                    <a:pt x="1085828" y="2499709"/>
                  </a:lnTo>
                  <a:lnTo>
                    <a:pt x="1024547" y="2548849"/>
                  </a:lnTo>
                  <a:lnTo>
                    <a:pt x="988454" y="2580045"/>
                  </a:lnTo>
                  <a:lnTo>
                    <a:pt x="927991" y="2636154"/>
                  </a:lnTo>
                  <a:lnTo>
                    <a:pt x="870298" y="2692722"/>
                  </a:lnTo>
                  <a:lnTo>
                    <a:pt x="807066" y="2755910"/>
                  </a:lnTo>
                  <a:lnTo>
                    <a:pt x="743893" y="2819081"/>
                  </a:lnTo>
                  <a:lnTo>
                    <a:pt x="686571" y="2875233"/>
                  </a:lnTo>
                  <a:lnTo>
                    <a:pt x="628839" y="2931819"/>
                  </a:lnTo>
                  <a:lnTo>
                    <a:pt x="569448" y="2990271"/>
                  </a:lnTo>
                  <a:lnTo>
                    <a:pt x="506129" y="3046743"/>
                  </a:lnTo>
                  <a:lnTo>
                    <a:pt x="457621" y="3100451"/>
                  </a:lnTo>
                  <a:lnTo>
                    <a:pt x="402595" y="3160092"/>
                  </a:lnTo>
                  <a:lnTo>
                    <a:pt x="341358" y="3221599"/>
                  </a:lnTo>
                  <a:lnTo>
                    <a:pt x="283609" y="3272127"/>
                  </a:lnTo>
                  <a:lnTo>
                    <a:pt x="228388" y="3324492"/>
                  </a:lnTo>
                  <a:lnTo>
                    <a:pt x="170449" y="3387624"/>
                  </a:lnTo>
                  <a:lnTo>
                    <a:pt x="153494" y="3419207"/>
                  </a:lnTo>
                  <a:lnTo>
                    <a:pt x="153762" y="3427395"/>
                  </a:lnTo>
                  <a:lnTo>
                    <a:pt x="157450" y="3434024"/>
                  </a:lnTo>
                  <a:lnTo>
                    <a:pt x="163418" y="3439613"/>
                  </a:lnTo>
                  <a:lnTo>
                    <a:pt x="170906" y="3440999"/>
                  </a:lnTo>
                  <a:lnTo>
                    <a:pt x="188585" y="3436301"/>
                  </a:lnTo>
                  <a:lnTo>
                    <a:pt x="242001" y="3404574"/>
                  </a:lnTo>
                  <a:lnTo>
                    <a:pt x="295871" y="3361560"/>
                  </a:lnTo>
                  <a:lnTo>
                    <a:pt x="356662" y="3309940"/>
                  </a:lnTo>
                  <a:lnTo>
                    <a:pt x="417714" y="3259465"/>
                  </a:lnTo>
                  <a:lnTo>
                    <a:pt x="471634" y="3207013"/>
                  </a:lnTo>
                  <a:lnTo>
                    <a:pt x="533453" y="3154387"/>
                  </a:lnTo>
                  <a:lnTo>
                    <a:pt x="596505" y="3092681"/>
                  </a:lnTo>
                  <a:lnTo>
                    <a:pt x="659666" y="3029639"/>
                  </a:lnTo>
                  <a:lnTo>
                    <a:pt x="722836" y="2966479"/>
                  </a:lnTo>
                  <a:lnTo>
                    <a:pt x="786007" y="2903309"/>
                  </a:lnTo>
                  <a:lnTo>
                    <a:pt x="849178" y="2845727"/>
                  </a:lnTo>
                  <a:lnTo>
                    <a:pt x="908873" y="2787062"/>
                  </a:lnTo>
                  <a:lnTo>
                    <a:pt x="964534" y="2734796"/>
                  </a:lnTo>
                  <a:lnTo>
                    <a:pt x="1017574" y="2682203"/>
                  </a:lnTo>
                  <a:lnTo>
                    <a:pt x="1080800" y="2619039"/>
                  </a:lnTo>
                  <a:lnTo>
                    <a:pt x="1143976" y="2557038"/>
                  </a:lnTo>
                  <a:lnTo>
                    <a:pt x="1205977" y="2509486"/>
                  </a:lnTo>
                  <a:lnTo>
                    <a:pt x="1260765" y="2457445"/>
                  </a:lnTo>
                  <a:lnTo>
                    <a:pt x="1321876" y="2406025"/>
                  </a:lnTo>
                  <a:lnTo>
                    <a:pt x="1376586" y="2355704"/>
                  </a:lnTo>
                  <a:lnTo>
                    <a:pt x="1438860" y="2303265"/>
                  </a:lnTo>
                  <a:lnTo>
                    <a:pt x="1495887" y="2250641"/>
                  </a:lnTo>
                  <a:lnTo>
                    <a:pt x="1557194" y="2204066"/>
                  </a:lnTo>
                  <a:lnTo>
                    <a:pt x="1616817" y="2153280"/>
                  </a:lnTo>
                  <a:lnTo>
                    <a:pt x="1671397" y="2110250"/>
                  </a:lnTo>
                  <a:lnTo>
                    <a:pt x="1732490" y="2068056"/>
                  </a:lnTo>
                  <a:lnTo>
                    <a:pt x="1787198" y="2025935"/>
                  </a:lnTo>
                  <a:lnTo>
                    <a:pt x="1849472" y="1982651"/>
                  </a:lnTo>
                  <a:lnTo>
                    <a:pt x="1905328" y="1932153"/>
                  </a:lnTo>
                  <a:lnTo>
                    <a:pt x="1965489" y="1889150"/>
                  </a:lnTo>
                  <a:lnTo>
                    <a:pt x="2028396" y="1846957"/>
                  </a:lnTo>
                  <a:lnTo>
                    <a:pt x="2091543" y="1803667"/>
                  </a:lnTo>
                  <a:lnTo>
                    <a:pt x="2153542" y="1753169"/>
                  </a:lnTo>
                  <a:lnTo>
                    <a:pt x="2208330" y="1710165"/>
                  </a:lnTo>
                  <a:lnTo>
                    <a:pt x="2270611" y="1666803"/>
                  </a:lnTo>
                  <a:lnTo>
                    <a:pt x="2326468" y="1616299"/>
                  </a:lnTo>
                  <a:lnTo>
                    <a:pt x="2386628" y="1573295"/>
                  </a:lnTo>
                  <a:lnTo>
                    <a:pt x="2448365" y="1531102"/>
                  </a:lnTo>
                  <a:lnTo>
                    <a:pt x="2510366" y="1488982"/>
                  </a:lnTo>
                  <a:lnTo>
                    <a:pt x="2568413" y="1445697"/>
                  </a:lnTo>
                  <a:lnTo>
                    <a:pt x="2630870" y="1387856"/>
                  </a:lnTo>
                  <a:lnTo>
                    <a:pt x="2693268" y="1338111"/>
                  </a:lnTo>
                  <a:lnTo>
                    <a:pt x="2748670" y="1288942"/>
                  </a:lnTo>
                  <a:lnTo>
                    <a:pt x="2784164" y="1257744"/>
                  </a:lnTo>
                  <a:lnTo>
                    <a:pt x="2842486" y="1194472"/>
                  </a:lnTo>
                  <a:lnTo>
                    <a:pt x="2900321" y="1142519"/>
                  </a:lnTo>
                  <a:lnTo>
                    <a:pt x="2949036" y="1088752"/>
                  </a:lnTo>
                  <a:lnTo>
                    <a:pt x="3002342" y="1025440"/>
                  </a:lnTo>
                  <a:lnTo>
                    <a:pt x="3061452" y="963698"/>
                  </a:lnTo>
                  <a:lnTo>
                    <a:pt x="3112975" y="904200"/>
                  </a:lnTo>
                  <a:lnTo>
                    <a:pt x="3154017" y="842091"/>
                  </a:lnTo>
                  <a:lnTo>
                    <a:pt x="3198301" y="786223"/>
                  </a:lnTo>
                  <a:lnTo>
                    <a:pt x="3249843" y="725415"/>
                  </a:lnTo>
                  <a:lnTo>
                    <a:pt x="3302340" y="663133"/>
                  </a:lnTo>
                  <a:lnTo>
                    <a:pt x="3357158" y="606111"/>
                  </a:lnTo>
                  <a:lnTo>
                    <a:pt x="3413111" y="553085"/>
                  </a:lnTo>
                  <a:lnTo>
                    <a:pt x="3468943" y="510905"/>
                  </a:lnTo>
                  <a:lnTo>
                    <a:pt x="3519854" y="474877"/>
                  </a:lnTo>
                  <a:lnTo>
                    <a:pt x="3572062" y="440622"/>
                  </a:lnTo>
                  <a:lnTo>
                    <a:pt x="3633765" y="410538"/>
                  </a:lnTo>
                  <a:lnTo>
                    <a:pt x="3669196" y="395793"/>
                  </a:lnTo>
                  <a:lnTo>
                    <a:pt x="3694272" y="394026"/>
                  </a:lnTo>
                  <a:lnTo>
                    <a:pt x="3748498" y="396835"/>
                  </a:lnTo>
                  <a:lnTo>
                    <a:pt x="3806824" y="408888"/>
                  </a:lnTo>
                  <a:lnTo>
                    <a:pt x="3817640" y="412120"/>
                  </a:lnTo>
                  <a:lnTo>
                    <a:pt x="3835896" y="428189"/>
                  </a:lnTo>
                  <a:lnTo>
                    <a:pt x="3849470" y="450929"/>
                  </a:lnTo>
                  <a:lnTo>
                    <a:pt x="3855502" y="476633"/>
                  </a:lnTo>
                  <a:lnTo>
                    <a:pt x="3851944" y="500535"/>
                  </a:lnTo>
                  <a:lnTo>
                    <a:pt x="3825007" y="550065"/>
                  </a:lnTo>
                  <a:lnTo>
                    <a:pt x="3779898" y="612563"/>
                  </a:lnTo>
                  <a:lnTo>
                    <a:pt x="3728457" y="675135"/>
                  </a:lnTo>
                  <a:lnTo>
                    <a:pt x="3672282" y="721300"/>
                  </a:lnTo>
                  <a:lnTo>
                    <a:pt x="3611856" y="772890"/>
                  </a:lnTo>
                  <a:lnTo>
                    <a:pt x="3554826" y="829403"/>
                  </a:lnTo>
                  <a:lnTo>
                    <a:pt x="3495471" y="888728"/>
                  </a:lnTo>
                  <a:lnTo>
                    <a:pt x="3438980" y="937982"/>
                  </a:lnTo>
                  <a:lnTo>
                    <a:pt x="3383620" y="987122"/>
                  </a:lnTo>
                  <a:lnTo>
                    <a:pt x="3327329" y="1036255"/>
                  </a:lnTo>
                  <a:lnTo>
                    <a:pt x="3266680" y="1087435"/>
                  </a:lnTo>
                  <a:lnTo>
                    <a:pt x="3205201" y="1137945"/>
                  </a:lnTo>
                  <a:lnTo>
                    <a:pt x="3182166" y="1157893"/>
                  </a:lnTo>
                  <a:lnTo>
                    <a:pt x="3127849" y="1192817"/>
                  </a:lnTo>
                  <a:lnTo>
                    <a:pt x="3071237" y="1230395"/>
                  </a:lnTo>
                  <a:lnTo>
                    <a:pt x="3013875" y="1274832"/>
                  </a:lnTo>
                  <a:lnTo>
                    <a:pt x="2952624" y="1318898"/>
                  </a:lnTo>
                  <a:lnTo>
                    <a:pt x="2896677" y="1356685"/>
                  </a:lnTo>
                  <a:lnTo>
                    <a:pt x="2842472" y="1397944"/>
                  </a:lnTo>
                  <a:lnTo>
                    <a:pt x="2780805" y="1449234"/>
                  </a:lnTo>
                  <a:lnTo>
                    <a:pt x="2721630" y="1493958"/>
                  </a:lnTo>
                  <a:lnTo>
                    <a:pt x="2666466" y="1536993"/>
                  </a:lnTo>
                  <a:lnTo>
                    <a:pt x="2614344" y="1580326"/>
                  </a:lnTo>
                  <a:lnTo>
                    <a:pt x="2555935" y="1635425"/>
                  </a:lnTo>
                  <a:lnTo>
                    <a:pt x="2497089" y="1688825"/>
                  </a:lnTo>
                  <a:lnTo>
                    <a:pt x="2435685" y="1748539"/>
                  </a:lnTo>
                  <a:lnTo>
                    <a:pt x="2372306" y="1811851"/>
                  </a:lnTo>
                  <a:lnTo>
                    <a:pt x="2310560" y="1868007"/>
                  </a:lnTo>
                  <a:lnTo>
                    <a:pt x="2249661" y="1924159"/>
                  </a:lnTo>
                  <a:lnTo>
                    <a:pt x="2191282" y="1982357"/>
                  </a:lnTo>
                  <a:lnTo>
                    <a:pt x="2133525" y="2040103"/>
                  </a:lnTo>
                  <a:lnTo>
                    <a:pt x="2074125" y="2099502"/>
                  </a:lnTo>
                  <a:lnTo>
                    <a:pt x="2014146" y="2158312"/>
                  </a:lnTo>
                  <a:lnTo>
                    <a:pt x="1955378" y="2211491"/>
                  </a:lnTo>
                  <a:lnTo>
                    <a:pt x="1918499" y="2253069"/>
                  </a:lnTo>
                  <a:lnTo>
                    <a:pt x="1860570" y="2306246"/>
                  </a:lnTo>
                  <a:lnTo>
                    <a:pt x="1835932" y="2332558"/>
                  </a:lnTo>
                  <a:lnTo>
                    <a:pt x="1772473" y="2392006"/>
                  </a:lnTo>
                  <a:lnTo>
                    <a:pt x="1714728" y="2449928"/>
                  </a:lnTo>
                  <a:lnTo>
                    <a:pt x="1657922" y="2499678"/>
                  </a:lnTo>
                  <a:lnTo>
                    <a:pt x="1602847" y="2548847"/>
                  </a:lnTo>
                  <a:lnTo>
                    <a:pt x="1544727" y="2597982"/>
                  </a:lnTo>
                  <a:lnTo>
                    <a:pt x="1487933" y="2654135"/>
                  </a:lnTo>
                  <a:lnTo>
                    <a:pt x="1430442" y="2703268"/>
                  </a:lnTo>
                  <a:lnTo>
                    <a:pt x="1368063" y="2757990"/>
                  </a:lnTo>
                  <a:lnTo>
                    <a:pt x="1307755" y="2804609"/>
                  </a:lnTo>
                  <a:lnTo>
                    <a:pt x="1252326" y="2852708"/>
                  </a:lnTo>
                  <a:lnTo>
                    <a:pt x="1191948" y="2899363"/>
                  </a:lnTo>
                  <a:lnTo>
                    <a:pt x="1129814" y="2951504"/>
                  </a:lnTo>
                  <a:lnTo>
                    <a:pt x="1068600" y="3004825"/>
                  </a:lnTo>
                  <a:lnTo>
                    <a:pt x="1011174" y="3059931"/>
                  </a:lnTo>
                  <a:lnTo>
                    <a:pt x="951923" y="3106472"/>
                  </a:lnTo>
                  <a:lnTo>
                    <a:pt x="888854" y="3159560"/>
                  </a:lnTo>
                  <a:lnTo>
                    <a:pt x="828903" y="3218448"/>
                  </a:lnTo>
                  <a:lnTo>
                    <a:pt x="769969" y="3277320"/>
                  </a:lnTo>
                  <a:lnTo>
                    <a:pt x="712179" y="3335106"/>
                  </a:lnTo>
                  <a:lnTo>
                    <a:pt x="659863" y="3395755"/>
                  </a:lnTo>
                  <a:lnTo>
                    <a:pt x="614449" y="3451505"/>
                  </a:lnTo>
                  <a:lnTo>
                    <a:pt x="562441" y="3514025"/>
                  </a:lnTo>
                  <a:lnTo>
                    <a:pt x="512974" y="3577139"/>
                  </a:lnTo>
                  <a:lnTo>
                    <a:pt x="478434" y="3637012"/>
                  </a:lnTo>
                  <a:lnTo>
                    <a:pt x="456743" y="3698102"/>
                  </a:lnTo>
                  <a:lnTo>
                    <a:pt x="455614" y="3722144"/>
                  </a:lnTo>
                  <a:lnTo>
                    <a:pt x="456950" y="3733469"/>
                  </a:lnTo>
                  <a:lnTo>
                    <a:pt x="461351" y="3742188"/>
                  </a:lnTo>
                  <a:lnTo>
                    <a:pt x="475599" y="3754996"/>
                  </a:lnTo>
                  <a:lnTo>
                    <a:pt x="496750" y="3758349"/>
                  </a:lnTo>
                  <a:lnTo>
                    <a:pt x="519408" y="3754770"/>
                  </a:lnTo>
                  <a:lnTo>
                    <a:pt x="582284" y="3720288"/>
                  </a:lnTo>
                  <a:lnTo>
                    <a:pt x="645429" y="3671608"/>
                  </a:lnTo>
                  <a:lnTo>
                    <a:pt x="703558" y="3628121"/>
                  </a:lnTo>
                  <a:lnTo>
                    <a:pt x="760056" y="3581114"/>
                  </a:lnTo>
                  <a:lnTo>
                    <a:pt x="821215" y="3530367"/>
                  </a:lnTo>
                  <a:lnTo>
                    <a:pt x="883171" y="3472500"/>
                  </a:lnTo>
                  <a:lnTo>
                    <a:pt x="909943" y="3447865"/>
                  </a:lnTo>
                  <a:lnTo>
                    <a:pt x="970406" y="3385985"/>
                  </a:lnTo>
                  <a:lnTo>
                    <a:pt x="1029455" y="3330613"/>
                  </a:lnTo>
                  <a:lnTo>
                    <a:pt x="1084211" y="3279829"/>
                  </a:lnTo>
                  <a:lnTo>
                    <a:pt x="1144275" y="3236800"/>
                  </a:lnTo>
                  <a:lnTo>
                    <a:pt x="1183030" y="3205533"/>
                  </a:lnTo>
                  <a:lnTo>
                    <a:pt x="1244109" y="3149409"/>
                  </a:lnTo>
                  <a:lnTo>
                    <a:pt x="1302376" y="3101309"/>
                  </a:lnTo>
                  <a:lnTo>
                    <a:pt x="1356051" y="3054655"/>
                  </a:lnTo>
                  <a:lnTo>
                    <a:pt x="1412260" y="3012142"/>
                  </a:lnTo>
                  <a:lnTo>
                    <a:pt x="1473949" y="2955737"/>
                  </a:lnTo>
                  <a:lnTo>
                    <a:pt x="1535936" y="2906621"/>
                  </a:lnTo>
                  <a:lnTo>
                    <a:pt x="1554487" y="2895423"/>
                  </a:lnTo>
                  <a:lnTo>
                    <a:pt x="1608299" y="2847851"/>
                  </a:lnTo>
                  <a:lnTo>
                    <a:pt x="1663259" y="2805104"/>
                  </a:lnTo>
                  <a:lnTo>
                    <a:pt x="1725437" y="2755914"/>
                  </a:lnTo>
                  <a:lnTo>
                    <a:pt x="1783305" y="2705463"/>
                  </a:lnTo>
                  <a:lnTo>
                    <a:pt x="1844242" y="2654263"/>
                  </a:lnTo>
                  <a:lnTo>
                    <a:pt x="1895328" y="2607604"/>
                  </a:lnTo>
                  <a:lnTo>
                    <a:pt x="1953788" y="2556919"/>
                  </a:lnTo>
                  <a:lnTo>
                    <a:pt x="2016865" y="2503493"/>
                  </a:lnTo>
                  <a:lnTo>
                    <a:pt x="2075983" y="2454109"/>
                  </a:lnTo>
                  <a:lnTo>
                    <a:pt x="2137270" y="2395408"/>
                  </a:lnTo>
                  <a:lnTo>
                    <a:pt x="2199233" y="2345356"/>
                  </a:lnTo>
                  <a:lnTo>
                    <a:pt x="2226005" y="2321139"/>
                  </a:lnTo>
                  <a:lnTo>
                    <a:pt x="2273434" y="2272251"/>
                  </a:lnTo>
                  <a:lnTo>
                    <a:pt x="2329741" y="2222505"/>
                  </a:lnTo>
                  <a:lnTo>
                    <a:pt x="2388846" y="2172165"/>
                  </a:lnTo>
                  <a:lnTo>
                    <a:pt x="2447256" y="2114322"/>
                  </a:lnTo>
                  <a:lnTo>
                    <a:pt x="2504100" y="2058987"/>
                  </a:lnTo>
                  <a:lnTo>
                    <a:pt x="2565125" y="1998053"/>
                  </a:lnTo>
                  <a:lnTo>
                    <a:pt x="2623510" y="1948737"/>
                  </a:lnTo>
                  <a:lnTo>
                    <a:pt x="2674031" y="1890040"/>
                  </a:lnTo>
                  <a:lnTo>
                    <a:pt x="2730266" y="1832950"/>
                  </a:lnTo>
                  <a:lnTo>
                    <a:pt x="2780573" y="1774228"/>
                  </a:lnTo>
                  <a:lnTo>
                    <a:pt x="2834741" y="1721517"/>
                  </a:lnTo>
                  <a:lnTo>
                    <a:pt x="2882804" y="1667204"/>
                  </a:lnTo>
                  <a:lnTo>
                    <a:pt x="2925629" y="1610298"/>
                  </a:lnTo>
                  <a:lnTo>
                    <a:pt x="2982908" y="1548857"/>
                  </a:lnTo>
                  <a:lnTo>
                    <a:pt x="3039320" y="1498352"/>
                  </a:lnTo>
                  <a:lnTo>
                    <a:pt x="3091555" y="1440499"/>
                  </a:lnTo>
                  <a:lnTo>
                    <a:pt x="3146459" y="1379575"/>
                  </a:lnTo>
                  <a:lnTo>
                    <a:pt x="3200253" y="1319935"/>
                  </a:lnTo>
                  <a:lnTo>
                    <a:pt x="3249659" y="1261548"/>
                  </a:lnTo>
                  <a:lnTo>
                    <a:pt x="3298808" y="1206181"/>
                  </a:lnTo>
                  <a:lnTo>
                    <a:pt x="3349111" y="1150021"/>
                  </a:lnTo>
                  <a:lnTo>
                    <a:pt x="3399608" y="1090875"/>
                  </a:lnTo>
                  <a:lnTo>
                    <a:pt x="3457993" y="1031547"/>
                  </a:lnTo>
                  <a:lnTo>
                    <a:pt x="3514836" y="974650"/>
                  </a:lnTo>
                  <a:lnTo>
                    <a:pt x="3576230" y="922317"/>
                  </a:lnTo>
                  <a:lnTo>
                    <a:pt x="3637057" y="882547"/>
                  </a:lnTo>
                  <a:lnTo>
                    <a:pt x="3673291" y="864110"/>
                  </a:lnTo>
                  <a:lnTo>
                    <a:pt x="3727457" y="841811"/>
                  </a:lnTo>
                  <a:lnTo>
                    <a:pt x="3788889" y="819404"/>
                  </a:lnTo>
                  <a:lnTo>
                    <a:pt x="3814539" y="814315"/>
                  </a:lnTo>
                  <a:lnTo>
                    <a:pt x="3875962" y="817862"/>
                  </a:lnTo>
                  <a:lnTo>
                    <a:pt x="3896913" y="824548"/>
                  </a:lnTo>
                  <a:lnTo>
                    <a:pt x="3914023" y="836488"/>
                  </a:lnTo>
                  <a:lnTo>
                    <a:pt x="3929426" y="853494"/>
                  </a:lnTo>
                  <a:lnTo>
                    <a:pt x="3937832" y="878989"/>
                  </a:lnTo>
                  <a:lnTo>
                    <a:pt x="3940398" y="907478"/>
                  </a:lnTo>
                  <a:lnTo>
                    <a:pt x="3934096" y="944417"/>
                  </a:lnTo>
                  <a:lnTo>
                    <a:pt x="3905036" y="1006484"/>
                  </a:lnTo>
                  <a:lnTo>
                    <a:pt x="3863758" y="1065613"/>
                  </a:lnTo>
                  <a:lnTo>
                    <a:pt x="3816128" y="1120938"/>
                  </a:lnTo>
                  <a:lnTo>
                    <a:pt x="3760449" y="1181307"/>
                  </a:lnTo>
                  <a:lnTo>
                    <a:pt x="3702475" y="1239715"/>
                  </a:lnTo>
                  <a:lnTo>
                    <a:pt x="3639016" y="1303191"/>
                  </a:lnTo>
                  <a:lnTo>
                    <a:pt x="3578447" y="1355427"/>
                  </a:lnTo>
                  <a:lnTo>
                    <a:pt x="3522702" y="1406050"/>
                  </a:lnTo>
                  <a:lnTo>
                    <a:pt x="3468516" y="1450182"/>
                  </a:lnTo>
                  <a:lnTo>
                    <a:pt x="3406007" y="1505087"/>
                  </a:lnTo>
                  <a:lnTo>
                    <a:pt x="3349881" y="1551717"/>
                  </a:lnTo>
                  <a:lnTo>
                    <a:pt x="3289369" y="1601259"/>
                  </a:lnTo>
                  <a:lnTo>
                    <a:pt x="3230877" y="1650416"/>
                  </a:lnTo>
                  <a:lnTo>
                    <a:pt x="3174029" y="1705140"/>
                  </a:lnTo>
                  <a:lnTo>
                    <a:pt x="3118223" y="1751760"/>
                  </a:lnTo>
                  <a:lnTo>
                    <a:pt x="3056570" y="1808536"/>
                  </a:lnTo>
                  <a:lnTo>
                    <a:pt x="2994586" y="1860794"/>
                  </a:lnTo>
                  <a:lnTo>
                    <a:pt x="2937806" y="1910109"/>
                  </a:lnTo>
                  <a:lnTo>
                    <a:pt x="2877502" y="1968806"/>
                  </a:lnTo>
                  <a:lnTo>
                    <a:pt x="2818716" y="2018858"/>
                  </a:lnTo>
                  <a:lnTo>
                    <a:pt x="2763327" y="2068045"/>
                  </a:lnTo>
                  <a:lnTo>
                    <a:pt x="2708334" y="2118351"/>
                  </a:lnTo>
                  <a:lnTo>
                    <a:pt x="2650218" y="2176192"/>
                  </a:lnTo>
                  <a:lnTo>
                    <a:pt x="2591392" y="2225938"/>
                  </a:lnTo>
                  <a:lnTo>
                    <a:pt x="2530677" y="2282126"/>
                  </a:lnTo>
                  <a:lnTo>
                    <a:pt x="2504365" y="2306304"/>
                  </a:lnTo>
                  <a:lnTo>
                    <a:pt x="2444084" y="2362413"/>
                  </a:lnTo>
                  <a:lnTo>
                    <a:pt x="2386216" y="2413124"/>
                  </a:lnTo>
                  <a:lnTo>
                    <a:pt x="2330775" y="2470989"/>
                  </a:lnTo>
                  <a:lnTo>
                    <a:pt x="2274480" y="2520736"/>
                  </a:lnTo>
                  <a:lnTo>
                    <a:pt x="2214205" y="2577140"/>
                  </a:lnTo>
                  <a:lnTo>
                    <a:pt x="2152301" y="2632495"/>
                  </a:lnTo>
                  <a:lnTo>
                    <a:pt x="2095526" y="2688785"/>
                  </a:lnTo>
                  <a:lnTo>
                    <a:pt x="2044776" y="2745572"/>
                  </a:lnTo>
                  <a:lnTo>
                    <a:pt x="1983789" y="2800950"/>
                  </a:lnTo>
                  <a:lnTo>
                    <a:pt x="1927066" y="2857241"/>
                  </a:lnTo>
                  <a:lnTo>
                    <a:pt x="1867936" y="2914028"/>
                  </a:lnTo>
                  <a:lnTo>
                    <a:pt x="1809525" y="2966286"/>
                  </a:lnTo>
                  <a:lnTo>
                    <a:pt x="1752681" y="3015602"/>
                  </a:lnTo>
                  <a:lnTo>
                    <a:pt x="1691538" y="3071981"/>
                  </a:lnTo>
                  <a:lnTo>
                    <a:pt x="1631936" y="3131298"/>
                  </a:lnTo>
                  <a:lnTo>
                    <a:pt x="1573119" y="3170999"/>
                  </a:lnTo>
                  <a:lnTo>
                    <a:pt x="1516021" y="3226221"/>
                  </a:lnTo>
                  <a:lnTo>
                    <a:pt x="1457299" y="3275318"/>
                  </a:lnTo>
                  <a:lnTo>
                    <a:pt x="1400208" y="3331468"/>
                  </a:lnTo>
                  <a:lnTo>
                    <a:pt x="1343803" y="3380601"/>
                  </a:lnTo>
                  <a:lnTo>
                    <a:pt x="1291568" y="3438067"/>
                  </a:lnTo>
                  <a:lnTo>
                    <a:pt x="1234706" y="3488423"/>
                  </a:lnTo>
                  <a:lnTo>
                    <a:pt x="1177587" y="3551023"/>
                  </a:lnTo>
                  <a:lnTo>
                    <a:pt x="1120124" y="3611337"/>
                  </a:lnTo>
                  <a:lnTo>
                    <a:pt x="1058121" y="3673506"/>
                  </a:lnTo>
                  <a:lnTo>
                    <a:pt x="995506" y="3736130"/>
                  </a:lnTo>
                  <a:lnTo>
                    <a:pt x="934268" y="3797370"/>
                  </a:lnTo>
                  <a:lnTo>
                    <a:pt x="891368" y="3851723"/>
                  </a:lnTo>
                  <a:lnTo>
                    <a:pt x="849185" y="3914119"/>
                  </a:lnTo>
                  <a:lnTo>
                    <a:pt x="822489" y="3966697"/>
                  </a:lnTo>
                  <a:lnTo>
                    <a:pt x="814700" y="3987748"/>
                  </a:lnTo>
                  <a:lnTo>
                    <a:pt x="814494" y="3997106"/>
                  </a:lnTo>
                  <a:lnTo>
                    <a:pt x="820505" y="4013742"/>
                  </a:lnTo>
                  <a:lnTo>
                    <a:pt x="827723" y="4019114"/>
                  </a:lnTo>
                  <a:lnTo>
                    <a:pt x="848221" y="4025083"/>
                  </a:lnTo>
                  <a:lnTo>
                    <a:pt x="905574" y="4027745"/>
                  </a:lnTo>
                  <a:lnTo>
                    <a:pt x="964100" y="4015080"/>
                  </a:lnTo>
                  <a:lnTo>
                    <a:pt x="1005760" y="3993231"/>
                  </a:lnTo>
                  <a:lnTo>
                    <a:pt x="1066774" y="3952515"/>
                  </a:lnTo>
                  <a:lnTo>
                    <a:pt x="1129756" y="3903288"/>
                  </a:lnTo>
                  <a:lnTo>
                    <a:pt x="1192828" y="3843983"/>
                  </a:lnTo>
                  <a:lnTo>
                    <a:pt x="1251778" y="3794730"/>
                  </a:lnTo>
                  <a:lnTo>
                    <a:pt x="1308884" y="3732981"/>
                  </a:lnTo>
                  <a:lnTo>
                    <a:pt x="1367606" y="3678028"/>
                  </a:lnTo>
                  <a:lnTo>
                    <a:pt x="1420779" y="3616795"/>
                  </a:lnTo>
                  <a:lnTo>
                    <a:pt x="1469704" y="3558980"/>
                  </a:lnTo>
                  <a:lnTo>
                    <a:pt x="1520749" y="3502764"/>
                  </a:lnTo>
                  <a:lnTo>
                    <a:pt x="1568038" y="3448537"/>
                  </a:lnTo>
                  <a:lnTo>
                    <a:pt x="1620210" y="3387422"/>
                  </a:lnTo>
                  <a:lnTo>
                    <a:pt x="1678025" y="3324432"/>
                  </a:lnTo>
                  <a:lnTo>
                    <a:pt x="1731122" y="3261276"/>
                  </a:lnTo>
                  <a:lnTo>
                    <a:pt x="1783804" y="3198107"/>
                  </a:lnTo>
                  <a:lnTo>
                    <a:pt x="1836450" y="3134936"/>
                  </a:lnTo>
                  <a:lnTo>
                    <a:pt x="1882041" y="3081124"/>
                  </a:lnTo>
                  <a:lnTo>
                    <a:pt x="1933754" y="3020586"/>
                  </a:lnTo>
                  <a:lnTo>
                    <a:pt x="1983155" y="2966673"/>
                  </a:lnTo>
                  <a:lnTo>
                    <a:pt x="2039551" y="2903326"/>
                  </a:lnTo>
                  <a:lnTo>
                    <a:pt x="2093793" y="2840140"/>
                  </a:lnTo>
                  <a:lnTo>
                    <a:pt x="2154910" y="2776967"/>
                  </a:lnTo>
                  <a:lnTo>
                    <a:pt x="2209567" y="2713796"/>
                  </a:lnTo>
                  <a:lnTo>
                    <a:pt x="2267600" y="2650625"/>
                  </a:lnTo>
                  <a:lnTo>
                    <a:pt x="2323835" y="2587454"/>
                  </a:lnTo>
                  <a:lnTo>
                    <a:pt x="2383278" y="2524283"/>
                  </a:lnTo>
                  <a:lnTo>
                    <a:pt x="2409609" y="2495817"/>
                  </a:lnTo>
                  <a:lnTo>
                    <a:pt x="2467642" y="2439405"/>
                  </a:lnTo>
                  <a:lnTo>
                    <a:pt x="2523877" y="2379947"/>
                  </a:lnTo>
                  <a:lnTo>
                    <a:pt x="2578106" y="2326706"/>
                  </a:lnTo>
                  <a:lnTo>
                    <a:pt x="2640618" y="2266188"/>
                  </a:lnTo>
                  <a:lnTo>
                    <a:pt x="2696745" y="2213542"/>
                  </a:lnTo>
                  <a:lnTo>
                    <a:pt x="2758426" y="2153346"/>
                  </a:lnTo>
                  <a:lnTo>
                    <a:pt x="2817152" y="2103020"/>
                  </a:lnTo>
                  <a:lnTo>
                    <a:pt x="2873514" y="2050699"/>
                  </a:lnTo>
                  <a:lnTo>
                    <a:pt x="2935452" y="2001379"/>
                  </a:lnTo>
                  <a:lnTo>
                    <a:pt x="2996781" y="1945216"/>
                  </a:lnTo>
                  <a:lnTo>
                    <a:pt x="3060157" y="1882045"/>
                  </a:lnTo>
                  <a:lnTo>
                    <a:pt x="3113238" y="1831309"/>
                  </a:lnTo>
                  <a:lnTo>
                    <a:pt x="3174328" y="1784545"/>
                  </a:lnTo>
                  <a:lnTo>
                    <a:pt x="3236374" y="1726313"/>
                  </a:lnTo>
                  <a:lnTo>
                    <a:pt x="3298564" y="1664678"/>
                  </a:lnTo>
                  <a:lnTo>
                    <a:pt x="3353657" y="1617937"/>
                  </a:lnTo>
                  <a:lnTo>
                    <a:pt x="3413930" y="1559735"/>
                  </a:lnTo>
                  <a:lnTo>
                    <a:pt x="3474437" y="1499348"/>
                  </a:lnTo>
                  <a:lnTo>
                    <a:pt x="3534266" y="1440696"/>
                  </a:lnTo>
                  <a:lnTo>
                    <a:pt x="3595975" y="1387371"/>
                  </a:lnTo>
                  <a:lnTo>
                    <a:pt x="3650736" y="1341905"/>
                  </a:lnTo>
                  <a:lnTo>
                    <a:pt x="3705780" y="1300666"/>
                  </a:lnTo>
                  <a:lnTo>
                    <a:pt x="3765869" y="1275315"/>
                  </a:lnTo>
                  <a:lnTo>
                    <a:pt x="3786761" y="1268066"/>
                  </a:lnTo>
                  <a:lnTo>
                    <a:pt x="3796076" y="1268005"/>
                  </a:lnTo>
                  <a:lnTo>
                    <a:pt x="3812664" y="1274176"/>
                  </a:lnTo>
                  <a:lnTo>
                    <a:pt x="3818024" y="1281437"/>
                  </a:lnTo>
                  <a:lnTo>
                    <a:pt x="3823979" y="1301982"/>
                  </a:lnTo>
                  <a:lnTo>
                    <a:pt x="3821742" y="1334268"/>
                  </a:lnTo>
                  <a:lnTo>
                    <a:pt x="3795773" y="1387167"/>
                  </a:lnTo>
                  <a:lnTo>
                    <a:pt x="3751803" y="1442040"/>
                  </a:lnTo>
                  <a:lnTo>
                    <a:pt x="3696801" y="1503211"/>
                  </a:lnTo>
                  <a:lnTo>
                    <a:pt x="3640587" y="1563087"/>
                  </a:lnTo>
                  <a:lnTo>
                    <a:pt x="3584587" y="1615141"/>
                  </a:lnTo>
                  <a:lnTo>
                    <a:pt x="3523493" y="1673998"/>
                  </a:lnTo>
                  <a:lnTo>
                    <a:pt x="3467864" y="1732393"/>
                  </a:lnTo>
                  <a:lnTo>
                    <a:pt x="3405969" y="1792712"/>
                  </a:lnTo>
                  <a:lnTo>
                    <a:pt x="3343361" y="1850583"/>
                  </a:lnTo>
                  <a:lnTo>
                    <a:pt x="3288402" y="1903021"/>
                  </a:lnTo>
                  <a:lnTo>
                    <a:pt x="3226225" y="1958654"/>
                  </a:lnTo>
                  <a:lnTo>
                    <a:pt x="3168357" y="2010837"/>
                  </a:lnTo>
                  <a:lnTo>
                    <a:pt x="3120470" y="2060320"/>
                  </a:lnTo>
                  <a:lnTo>
                    <a:pt x="3094019" y="2084996"/>
                  </a:lnTo>
                  <a:lnTo>
                    <a:pt x="3046714" y="2134060"/>
                  </a:lnTo>
                  <a:lnTo>
                    <a:pt x="3005012" y="2170905"/>
                  </a:lnTo>
                  <a:lnTo>
                    <a:pt x="2946603" y="2228830"/>
                  </a:lnTo>
                  <a:lnTo>
                    <a:pt x="2895348" y="2284169"/>
                  </a:lnTo>
                  <a:lnTo>
                    <a:pt x="2836538" y="2337988"/>
                  </a:lnTo>
                  <a:lnTo>
                    <a:pt x="2786479" y="2395729"/>
                  </a:lnTo>
                  <a:lnTo>
                    <a:pt x="2730272" y="2454007"/>
                  </a:lnTo>
                  <a:lnTo>
                    <a:pt x="2674118" y="2515831"/>
                  </a:lnTo>
                  <a:lnTo>
                    <a:pt x="2623815" y="2570787"/>
                  </a:lnTo>
                  <a:lnTo>
                    <a:pt x="2565974" y="2632021"/>
                  </a:lnTo>
                  <a:lnTo>
                    <a:pt x="2541339" y="2658761"/>
                  </a:lnTo>
                  <a:lnTo>
                    <a:pt x="2492291" y="2706177"/>
                  </a:lnTo>
                  <a:lnTo>
                    <a:pt x="2436940" y="2768072"/>
                  </a:lnTo>
                  <a:lnTo>
                    <a:pt x="2381951" y="2829511"/>
                  </a:lnTo>
                  <a:lnTo>
                    <a:pt x="2323835" y="2890374"/>
                  </a:lnTo>
                  <a:lnTo>
                    <a:pt x="2265009" y="2950838"/>
                  </a:lnTo>
                  <a:lnTo>
                    <a:pt x="2207226" y="3009887"/>
                  </a:lnTo>
                  <a:lnTo>
                    <a:pt x="2163606" y="3055818"/>
                  </a:lnTo>
                  <a:lnTo>
                    <a:pt x="2107515" y="3105263"/>
                  </a:lnTo>
                  <a:lnTo>
                    <a:pt x="2049324" y="3167609"/>
                  </a:lnTo>
                  <a:lnTo>
                    <a:pt x="2004102" y="3222552"/>
                  </a:lnTo>
                  <a:lnTo>
                    <a:pt x="1972667" y="3258828"/>
                  </a:lnTo>
                  <a:lnTo>
                    <a:pt x="1916503" y="3319333"/>
                  </a:lnTo>
                  <a:lnTo>
                    <a:pt x="1868401" y="3377567"/>
                  </a:lnTo>
                  <a:lnTo>
                    <a:pt x="1814582" y="3440096"/>
                  </a:lnTo>
                  <a:lnTo>
                    <a:pt x="1765174" y="3501023"/>
                  </a:lnTo>
                  <a:lnTo>
                    <a:pt x="1716026" y="3561491"/>
                  </a:lnTo>
                  <a:lnTo>
                    <a:pt x="1666892" y="3622857"/>
                  </a:lnTo>
                  <a:lnTo>
                    <a:pt x="1623608" y="3676669"/>
                  </a:lnTo>
                  <a:lnTo>
                    <a:pt x="1573111" y="3736525"/>
                  </a:lnTo>
                  <a:lnTo>
                    <a:pt x="1521701" y="3797315"/>
                  </a:lnTo>
                  <a:lnTo>
                    <a:pt x="1470188" y="3859664"/>
                  </a:lnTo>
                  <a:lnTo>
                    <a:pt x="1426028" y="3913816"/>
                  </a:lnTo>
                  <a:lnTo>
                    <a:pt x="1369071" y="3973077"/>
                  </a:lnTo>
                  <a:lnTo>
                    <a:pt x="1319479" y="4030038"/>
                  </a:lnTo>
                  <a:lnTo>
                    <a:pt x="1263300" y="4089390"/>
                  </a:lnTo>
                  <a:lnTo>
                    <a:pt x="1221185" y="4137212"/>
                  </a:lnTo>
                  <a:lnTo>
                    <a:pt x="1220015" y="4144711"/>
                  </a:lnTo>
                  <a:lnTo>
                    <a:pt x="1222745" y="4150881"/>
                  </a:lnTo>
                  <a:lnTo>
                    <a:pt x="1228074" y="4156163"/>
                  </a:lnTo>
                  <a:lnTo>
                    <a:pt x="1235136" y="4158515"/>
                  </a:lnTo>
                  <a:lnTo>
                    <a:pt x="1252342" y="4158009"/>
                  </a:lnTo>
                  <a:lnTo>
                    <a:pt x="1305429" y="4141866"/>
                  </a:lnTo>
                  <a:lnTo>
                    <a:pt x="1364152" y="4111246"/>
                  </a:lnTo>
                  <a:lnTo>
                    <a:pt x="1426995" y="4077972"/>
                  </a:lnTo>
                  <a:lnTo>
                    <a:pt x="1488943" y="4026679"/>
                  </a:lnTo>
                  <a:lnTo>
                    <a:pt x="1524593" y="3992705"/>
                  </a:lnTo>
                  <a:lnTo>
                    <a:pt x="1572734" y="3953230"/>
                  </a:lnTo>
                  <a:lnTo>
                    <a:pt x="1624607" y="3896942"/>
                  </a:lnTo>
                  <a:lnTo>
                    <a:pt x="1662970" y="3841675"/>
                  </a:lnTo>
                  <a:lnTo>
                    <a:pt x="1704517" y="3786708"/>
                  </a:lnTo>
                  <a:lnTo>
                    <a:pt x="1740462" y="3726019"/>
                  </a:lnTo>
                  <a:lnTo>
                    <a:pt x="1775669" y="3666872"/>
                  </a:lnTo>
                  <a:lnTo>
                    <a:pt x="1811949" y="3610181"/>
                  </a:lnTo>
                  <a:lnTo>
                    <a:pt x="1849351" y="3547358"/>
                  </a:lnTo>
                  <a:lnTo>
                    <a:pt x="1881429" y="3487930"/>
                  </a:lnTo>
                  <a:lnTo>
                    <a:pt x="1916126" y="3433542"/>
                  </a:lnTo>
                  <a:lnTo>
                    <a:pt x="1956758" y="3380915"/>
                  </a:lnTo>
                  <a:lnTo>
                    <a:pt x="1997197" y="3327327"/>
                  </a:lnTo>
                  <a:lnTo>
                    <a:pt x="2043892" y="3268864"/>
                  </a:lnTo>
                  <a:lnTo>
                    <a:pt x="2092592" y="3208680"/>
                  </a:lnTo>
                  <a:lnTo>
                    <a:pt x="2102069" y="3198107"/>
                  </a:lnTo>
                </a:path>
              </a:pathLst>
            </a:custGeom>
            <a:ln w="266700" cap="flat" cmpd="sng" algn="ctr">
              <a:solidFill>
                <a:srgbClr val="80008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69308" y="1989835"/>
              <a:ext cx="284227" cy="294895"/>
            </a:xfrm>
            <a:custGeom>
              <a:avLst/>
              <a:gdLst/>
              <a:ahLst/>
              <a:cxnLst/>
              <a:rect l="0" t="0" r="0" b="0"/>
              <a:pathLst>
                <a:path w="284227" h="294895">
                  <a:moveTo>
                    <a:pt x="284226" y="0"/>
                  </a:moveTo>
                  <a:lnTo>
                    <a:pt x="0" y="294894"/>
                  </a:lnTo>
                </a:path>
              </a:pathLst>
            </a:custGeom>
            <a:ln w="266700" cap="flat" cmpd="sng" algn="ctr">
              <a:solidFill>
                <a:srgbClr val="80008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37836" y="2442591"/>
              <a:ext cx="189486" cy="210567"/>
            </a:xfrm>
            <a:custGeom>
              <a:avLst/>
              <a:gdLst/>
              <a:ahLst/>
              <a:cxnLst/>
              <a:rect l="0" t="0" r="0" b="0"/>
              <a:pathLst>
                <a:path w="189486" h="210567">
                  <a:moveTo>
                    <a:pt x="189485" y="0"/>
                  </a:moveTo>
                  <a:lnTo>
                    <a:pt x="0" y="210566"/>
                  </a:lnTo>
                </a:path>
              </a:pathLst>
            </a:custGeom>
            <a:ln w="266700" cap="flat" cmpd="sng" algn="ctr">
              <a:solidFill>
                <a:srgbClr val="80008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45743" y="3548103"/>
              <a:ext cx="918009" cy="849179"/>
            </a:xfrm>
            <a:custGeom>
              <a:avLst/>
              <a:gdLst/>
              <a:ahLst/>
              <a:cxnLst/>
              <a:rect l="0" t="0" r="0" b="0"/>
              <a:pathLst>
                <a:path w="918009" h="849179">
                  <a:moveTo>
                    <a:pt x="918008" y="0"/>
                  </a:moveTo>
                  <a:lnTo>
                    <a:pt x="859229" y="42662"/>
                  </a:lnTo>
                  <a:lnTo>
                    <a:pt x="801603" y="84517"/>
                  </a:lnTo>
                  <a:lnTo>
                    <a:pt x="746152" y="122409"/>
                  </a:lnTo>
                  <a:lnTo>
                    <a:pt x="691672" y="173975"/>
                  </a:lnTo>
                  <a:lnTo>
                    <a:pt x="629803" y="226523"/>
                  </a:lnTo>
                  <a:lnTo>
                    <a:pt x="598083" y="254709"/>
                  </a:lnTo>
                  <a:lnTo>
                    <a:pt x="543385" y="293361"/>
                  </a:lnTo>
                  <a:lnTo>
                    <a:pt x="485263" y="354367"/>
                  </a:lnTo>
                  <a:lnTo>
                    <a:pt x="430436" y="404923"/>
                  </a:lnTo>
                  <a:lnTo>
                    <a:pt x="372653" y="461335"/>
                  </a:lnTo>
                  <a:lnTo>
                    <a:pt x="333815" y="493767"/>
                  </a:lnTo>
                  <a:lnTo>
                    <a:pt x="274049" y="539979"/>
                  </a:lnTo>
                  <a:lnTo>
                    <a:pt x="217661" y="592057"/>
                  </a:lnTo>
                  <a:lnTo>
                    <a:pt x="161793" y="642563"/>
                  </a:lnTo>
                  <a:lnTo>
                    <a:pt x="99293" y="704504"/>
                  </a:lnTo>
                  <a:lnTo>
                    <a:pt x="38734" y="763555"/>
                  </a:lnTo>
                  <a:lnTo>
                    <a:pt x="10536" y="801253"/>
                  </a:lnTo>
                  <a:lnTo>
                    <a:pt x="740" y="821706"/>
                  </a:lnTo>
                  <a:lnTo>
                    <a:pt x="0" y="830904"/>
                  </a:lnTo>
                  <a:lnTo>
                    <a:pt x="5416" y="847362"/>
                  </a:lnTo>
                  <a:lnTo>
                    <a:pt x="10136" y="849178"/>
                  </a:lnTo>
                  <a:lnTo>
                    <a:pt x="15623" y="846879"/>
                  </a:lnTo>
                  <a:lnTo>
                    <a:pt x="70935" y="797739"/>
                  </a:lnTo>
                  <a:lnTo>
                    <a:pt x="128874" y="736782"/>
                  </a:lnTo>
                  <a:lnTo>
                    <a:pt x="170584" y="686433"/>
                  </a:lnTo>
                  <a:lnTo>
                    <a:pt x="217551" y="628662"/>
                  </a:lnTo>
                  <a:lnTo>
                    <a:pt x="269799" y="573451"/>
                  </a:lnTo>
                  <a:lnTo>
                    <a:pt x="320407" y="514359"/>
                  </a:lnTo>
                  <a:lnTo>
                    <a:pt x="378802" y="463370"/>
                  </a:lnTo>
                  <a:lnTo>
                    <a:pt x="435645" y="414128"/>
                  </a:lnTo>
                  <a:lnTo>
                    <a:pt x="490722" y="364989"/>
                  </a:lnTo>
                  <a:lnTo>
                    <a:pt x="548843" y="315855"/>
                  </a:lnTo>
                  <a:lnTo>
                    <a:pt x="564421" y="302987"/>
                  </a:lnTo>
                  <a:lnTo>
                    <a:pt x="615189" y="269256"/>
                  </a:lnTo>
                  <a:lnTo>
                    <a:pt x="654795" y="231627"/>
                  </a:lnTo>
                </a:path>
              </a:pathLst>
            </a:custGeom>
            <a:ln w="266700" cap="flat" cmpd="sng" algn="ctr">
              <a:solidFill>
                <a:srgbClr val="80008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90113" y="3074289"/>
              <a:ext cx="905510" cy="515875"/>
            </a:xfrm>
            <a:custGeom>
              <a:avLst/>
              <a:gdLst/>
              <a:ahLst/>
              <a:cxnLst/>
              <a:rect l="0" t="0" r="0" b="0"/>
              <a:pathLst>
                <a:path w="905510" h="515875">
                  <a:moveTo>
                    <a:pt x="0" y="515874"/>
                  </a:moveTo>
                  <a:lnTo>
                    <a:pt x="905509" y="0"/>
                  </a:lnTo>
                </a:path>
              </a:pathLst>
            </a:custGeom>
            <a:ln w="266700" cap="flat" cmpd="sng" algn="ctr">
              <a:solidFill>
                <a:srgbClr val="80008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6632953" y="3842901"/>
            <a:ext cx="3230595" cy="863338"/>
            <a:chOff x="6632953" y="3842901"/>
            <a:chExt cx="3230595" cy="863338"/>
          </a:xfrm>
        </p:grpSpPr>
        <p:sp>
          <p:nvSpPr>
            <p:cNvPr id="117" name="Freeform 116"/>
            <p:cNvSpPr/>
            <p:nvPr/>
          </p:nvSpPr>
          <p:spPr>
            <a:xfrm>
              <a:off x="6632953" y="3960634"/>
              <a:ext cx="268583" cy="289366"/>
            </a:xfrm>
            <a:custGeom>
              <a:avLst/>
              <a:gdLst/>
              <a:ahLst/>
              <a:cxnLst/>
              <a:rect l="0" t="0" r="0" b="0"/>
              <a:pathLst>
                <a:path w="268583" h="289366">
                  <a:moveTo>
                    <a:pt x="242156" y="40195"/>
                  </a:moveTo>
                  <a:lnTo>
                    <a:pt x="212847" y="10886"/>
                  </a:lnTo>
                  <a:lnTo>
                    <a:pt x="193255" y="3772"/>
                  </a:lnTo>
                  <a:lnTo>
                    <a:pt x="130127" y="0"/>
                  </a:lnTo>
                  <a:lnTo>
                    <a:pt x="81857" y="12801"/>
                  </a:lnTo>
                  <a:lnTo>
                    <a:pt x="47651" y="30908"/>
                  </a:lnTo>
                  <a:lnTo>
                    <a:pt x="38787" y="37513"/>
                  </a:lnTo>
                  <a:lnTo>
                    <a:pt x="32877" y="46596"/>
                  </a:lnTo>
                  <a:lnTo>
                    <a:pt x="26311" y="69166"/>
                  </a:lnTo>
                  <a:lnTo>
                    <a:pt x="28069" y="79396"/>
                  </a:lnTo>
                  <a:lnTo>
                    <a:pt x="39381" y="97002"/>
                  </a:lnTo>
                  <a:lnTo>
                    <a:pt x="59227" y="106387"/>
                  </a:lnTo>
                  <a:lnTo>
                    <a:pt x="110095" y="112411"/>
                  </a:lnTo>
                  <a:lnTo>
                    <a:pt x="164034" y="122007"/>
                  </a:lnTo>
                  <a:lnTo>
                    <a:pt x="197561" y="132935"/>
                  </a:lnTo>
                  <a:lnTo>
                    <a:pt x="245139" y="170485"/>
                  </a:lnTo>
                  <a:lnTo>
                    <a:pt x="259469" y="184279"/>
                  </a:lnTo>
                  <a:lnTo>
                    <a:pt x="267397" y="207568"/>
                  </a:lnTo>
                  <a:lnTo>
                    <a:pt x="268582" y="235075"/>
                  </a:lnTo>
                  <a:lnTo>
                    <a:pt x="261309" y="259000"/>
                  </a:lnTo>
                  <a:lnTo>
                    <a:pt x="253755" y="267953"/>
                  </a:lnTo>
                  <a:lnTo>
                    <a:pt x="232883" y="281021"/>
                  </a:lnTo>
                  <a:lnTo>
                    <a:pt x="194824" y="289365"/>
                  </a:lnTo>
                  <a:lnTo>
                    <a:pt x="141213" y="283779"/>
                  </a:lnTo>
                  <a:lnTo>
                    <a:pt x="79210" y="268038"/>
                  </a:lnTo>
                  <a:lnTo>
                    <a:pt x="20078" y="238166"/>
                  </a:lnTo>
                  <a:lnTo>
                    <a:pt x="0" y="2297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98101" y="3842901"/>
              <a:ext cx="154981" cy="431670"/>
            </a:xfrm>
            <a:custGeom>
              <a:avLst/>
              <a:gdLst/>
              <a:ahLst/>
              <a:cxnLst/>
              <a:rect l="0" t="0" r="0" b="0"/>
              <a:pathLst>
                <a:path w="154981" h="431670">
                  <a:moveTo>
                    <a:pt x="40179" y="0"/>
                  </a:moveTo>
                  <a:lnTo>
                    <a:pt x="37059" y="54145"/>
                  </a:lnTo>
                  <a:lnTo>
                    <a:pt x="31114" y="114681"/>
                  </a:lnTo>
                  <a:lnTo>
                    <a:pt x="30083" y="165651"/>
                  </a:lnTo>
                  <a:lnTo>
                    <a:pt x="29779" y="217798"/>
                  </a:lnTo>
                  <a:lnTo>
                    <a:pt x="22440" y="273349"/>
                  </a:lnTo>
                  <a:lnTo>
                    <a:pt x="18934" y="321328"/>
                  </a:lnTo>
                  <a:lnTo>
                    <a:pt x="13969" y="355332"/>
                  </a:lnTo>
                  <a:lnTo>
                    <a:pt x="11007" y="363230"/>
                  </a:lnTo>
                  <a:lnTo>
                    <a:pt x="7862" y="364986"/>
                  </a:lnTo>
                  <a:lnTo>
                    <a:pt x="4597" y="362647"/>
                  </a:lnTo>
                  <a:lnTo>
                    <a:pt x="0" y="331409"/>
                  </a:lnTo>
                  <a:lnTo>
                    <a:pt x="4228" y="290698"/>
                  </a:lnTo>
                  <a:lnTo>
                    <a:pt x="18478" y="254589"/>
                  </a:lnTo>
                  <a:lnTo>
                    <a:pt x="34043" y="238713"/>
                  </a:lnTo>
                  <a:lnTo>
                    <a:pt x="43107" y="232842"/>
                  </a:lnTo>
                  <a:lnTo>
                    <a:pt x="62537" y="229438"/>
                  </a:lnTo>
                  <a:lnTo>
                    <a:pt x="72632" y="230167"/>
                  </a:lnTo>
                  <a:lnTo>
                    <a:pt x="90087" y="237217"/>
                  </a:lnTo>
                  <a:lnTo>
                    <a:pt x="120357" y="260807"/>
                  </a:lnTo>
                  <a:lnTo>
                    <a:pt x="136205" y="286676"/>
                  </a:lnTo>
                  <a:lnTo>
                    <a:pt x="150871" y="328029"/>
                  </a:lnTo>
                  <a:lnTo>
                    <a:pt x="154980" y="380044"/>
                  </a:lnTo>
                  <a:lnTo>
                    <a:pt x="154373" y="404045"/>
                  </a:lnTo>
                  <a:lnTo>
                    <a:pt x="145464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98958" y="4147383"/>
              <a:ext cx="176235" cy="199031"/>
            </a:xfrm>
            <a:custGeom>
              <a:avLst/>
              <a:gdLst/>
              <a:ahLst/>
              <a:cxnLst/>
              <a:rect l="0" t="0" r="0" b="0"/>
              <a:pathLst>
                <a:path w="176235" h="199031">
                  <a:moveTo>
                    <a:pt x="134119" y="95601"/>
                  </a:moveTo>
                  <a:lnTo>
                    <a:pt x="139709" y="78834"/>
                  </a:lnTo>
                  <a:lnTo>
                    <a:pt x="139333" y="61243"/>
                  </a:lnTo>
                  <a:lnTo>
                    <a:pt x="129561" y="21354"/>
                  </a:lnTo>
                  <a:lnTo>
                    <a:pt x="122891" y="13347"/>
                  </a:lnTo>
                  <a:lnTo>
                    <a:pt x="103003" y="1332"/>
                  </a:lnTo>
                  <a:lnTo>
                    <a:pt x="92318" y="0"/>
                  </a:lnTo>
                  <a:lnTo>
                    <a:pt x="71087" y="4758"/>
                  </a:lnTo>
                  <a:lnTo>
                    <a:pt x="44993" y="20592"/>
                  </a:lnTo>
                  <a:lnTo>
                    <a:pt x="22444" y="45690"/>
                  </a:lnTo>
                  <a:lnTo>
                    <a:pt x="6533" y="75354"/>
                  </a:lnTo>
                  <a:lnTo>
                    <a:pt x="0" y="111959"/>
                  </a:lnTo>
                  <a:lnTo>
                    <a:pt x="6198" y="165079"/>
                  </a:lnTo>
                  <a:lnTo>
                    <a:pt x="12145" y="188482"/>
                  </a:lnTo>
                  <a:lnTo>
                    <a:pt x="17708" y="194956"/>
                  </a:lnTo>
                  <a:lnTo>
                    <a:pt x="24926" y="198102"/>
                  </a:lnTo>
                  <a:lnTo>
                    <a:pt x="33248" y="199030"/>
                  </a:lnTo>
                  <a:lnTo>
                    <a:pt x="48733" y="193822"/>
                  </a:lnTo>
                  <a:lnTo>
                    <a:pt x="56139" y="189158"/>
                  </a:lnTo>
                  <a:lnTo>
                    <a:pt x="77739" y="160237"/>
                  </a:lnTo>
                  <a:lnTo>
                    <a:pt x="93368" y="127621"/>
                  </a:lnTo>
                  <a:lnTo>
                    <a:pt x="101893" y="86112"/>
                  </a:lnTo>
                  <a:lnTo>
                    <a:pt x="104446" y="88105"/>
                  </a:lnTo>
                  <a:lnTo>
                    <a:pt x="132802" y="143448"/>
                  </a:lnTo>
                  <a:lnTo>
                    <a:pt x="176234" y="169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00472" y="3928918"/>
              <a:ext cx="304184" cy="420682"/>
            </a:xfrm>
            <a:custGeom>
              <a:avLst/>
              <a:gdLst/>
              <a:ahLst/>
              <a:cxnLst/>
              <a:rect l="0" t="0" r="0" b="0"/>
              <a:pathLst>
                <a:path w="304184" h="420682">
                  <a:moveTo>
                    <a:pt x="101062" y="324595"/>
                  </a:moveTo>
                  <a:lnTo>
                    <a:pt x="112240" y="313416"/>
                  </a:lnTo>
                  <a:lnTo>
                    <a:pt x="117728" y="295450"/>
                  </a:lnTo>
                  <a:lnTo>
                    <a:pt x="119192" y="284108"/>
                  </a:lnTo>
                  <a:lnTo>
                    <a:pt x="114579" y="262147"/>
                  </a:lnTo>
                  <a:lnTo>
                    <a:pt x="110073" y="251378"/>
                  </a:lnTo>
                  <a:lnTo>
                    <a:pt x="102390" y="244198"/>
                  </a:lnTo>
                  <a:lnTo>
                    <a:pt x="81375" y="236220"/>
                  </a:lnTo>
                  <a:lnTo>
                    <a:pt x="71560" y="236432"/>
                  </a:lnTo>
                  <a:lnTo>
                    <a:pt x="54414" y="242907"/>
                  </a:lnTo>
                  <a:lnTo>
                    <a:pt x="38996" y="259823"/>
                  </a:lnTo>
                  <a:lnTo>
                    <a:pt x="10033" y="308811"/>
                  </a:lnTo>
                  <a:lnTo>
                    <a:pt x="0" y="355273"/>
                  </a:lnTo>
                  <a:lnTo>
                    <a:pt x="2617" y="394906"/>
                  </a:lnTo>
                  <a:lnTo>
                    <a:pt x="7356" y="404224"/>
                  </a:lnTo>
                  <a:lnTo>
                    <a:pt x="21980" y="417697"/>
                  </a:lnTo>
                  <a:lnTo>
                    <a:pt x="30793" y="420588"/>
                  </a:lnTo>
                  <a:lnTo>
                    <a:pt x="49944" y="420681"/>
                  </a:lnTo>
                  <a:lnTo>
                    <a:pt x="67034" y="413703"/>
                  </a:lnTo>
                  <a:lnTo>
                    <a:pt x="74867" y="408567"/>
                  </a:lnTo>
                  <a:lnTo>
                    <a:pt x="86690" y="387262"/>
                  </a:lnTo>
                  <a:lnTo>
                    <a:pt x="109402" y="337103"/>
                  </a:lnTo>
                  <a:lnTo>
                    <a:pt x="128012" y="278929"/>
                  </a:lnTo>
                  <a:lnTo>
                    <a:pt x="139834" y="221858"/>
                  </a:lnTo>
                  <a:lnTo>
                    <a:pt x="148105" y="160801"/>
                  </a:lnTo>
                  <a:lnTo>
                    <a:pt x="152045" y="109167"/>
                  </a:lnTo>
                  <a:lnTo>
                    <a:pt x="147623" y="55003"/>
                  </a:lnTo>
                  <a:lnTo>
                    <a:pt x="142885" y="894"/>
                  </a:lnTo>
                  <a:lnTo>
                    <a:pt x="140642" y="0"/>
                  </a:lnTo>
                  <a:lnTo>
                    <a:pt x="137977" y="2913"/>
                  </a:lnTo>
                  <a:lnTo>
                    <a:pt x="125294" y="56852"/>
                  </a:lnTo>
                  <a:lnTo>
                    <a:pt x="116170" y="107743"/>
                  </a:lnTo>
                  <a:lnTo>
                    <a:pt x="109375" y="171103"/>
                  </a:lnTo>
                  <a:lnTo>
                    <a:pt x="102704" y="229285"/>
                  </a:lnTo>
                  <a:lnTo>
                    <a:pt x="108622" y="288697"/>
                  </a:lnTo>
                  <a:lnTo>
                    <a:pt x="114123" y="342373"/>
                  </a:lnTo>
                  <a:lnTo>
                    <a:pt x="116789" y="353995"/>
                  </a:lnTo>
                  <a:lnTo>
                    <a:pt x="122074" y="360572"/>
                  </a:lnTo>
                  <a:lnTo>
                    <a:pt x="129108" y="363788"/>
                  </a:lnTo>
                  <a:lnTo>
                    <a:pt x="137307" y="364761"/>
                  </a:lnTo>
                  <a:lnTo>
                    <a:pt x="152656" y="359604"/>
                  </a:lnTo>
                  <a:lnTo>
                    <a:pt x="180689" y="346666"/>
                  </a:lnTo>
                  <a:lnTo>
                    <a:pt x="237326" y="327068"/>
                  </a:lnTo>
                  <a:lnTo>
                    <a:pt x="284906" y="295920"/>
                  </a:lnTo>
                  <a:lnTo>
                    <a:pt x="301893" y="269695"/>
                  </a:lnTo>
                  <a:lnTo>
                    <a:pt x="304183" y="249892"/>
                  </a:lnTo>
                  <a:lnTo>
                    <a:pt x="303157" y="239698"/>
                  </a:lnTo>
                  <a:lnTo>
                    <a:pt x="292657" y="219012"/>
                  </a:lnTo>
                  <a:lnTo>
                    <a:pt x="262910" y="182726"/>
                  </a:lnTo>
                  <a:lnTo>
                    <a:pt x="242404" y="173804"/>
                  </a:lnTo>
                  <a:lnTo>
                    <a:pt x="230385" y="171425"/>
                  </a:lnTo>
                  <a:lnTo>
                    <a:pt x="207672" y="175021"/>
                  </a:lnTo>
                  <a:lnTo>
                    <a:pt x="196702" y="179255"/>
                  </a:lnTo>
                  <a:lnTo>
                    <a:pt x="181393" y="193319"/>
                  </a:lnTo>
                  <a:lnTo>
                    <a:pt x="162033" y="230943"/>
                  </a:lnTo>
                  <a:lnTo>
                    <a:pt x="150583" y="267340"/>
                  </a:lnTo>
                  <a:lnTo>
                    <a:pt x="149587" y="290959"/>
                  </a:lnTo>
                  <a:lnTo>
                    <a:pt x="158480" y="334719"/>
                  </a:lnTo>
                  <a:lnTo>
                    <a:pt x="173706" y="360999"/>
                  </a:lnTo>
                  <a:lnTo>
                    <a:pt x="189500" y="373140"/>
                  </a:lnTo>
                  <a:lnTo>
                    <a:pt x="209388" y="381265"/>
                  </a:lnTo>
                  <a:lnTo>
                    <a:pt x="254044" y="386482"/>
                  </a:lnTo>
                  <a:lnTo>
                    <a:pt x="280046" y="3877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43730" y="4190342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21058" y="0"/>
                  </a:moveTo>
                  <a:lnTo>
                    <a:pt x="12724" y="37478"/>
                  </a:lnTo>
                  <a:lnTo>
                    <a:pt x="10963" y="9449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64788" y="407452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27958" y="4167670"/>
              <a:ext cx="160751" cy="170072"/>
            </a:xfrm>
            <a:custGeom>
              <a:avLst/>
              <a:gdLst/>
              <a:ahLst/>
              <a:cxnLst/>
              <a:rect l="0" t="0" r="0" b="0"/>
              <a:pathLst>
                <a:path w="160751" h="170072">
                  <a:moveTo>
                    <a:pt x="0" y="33200"/>
                  </a:moveTo>
                  <a:lnTo>
                    <a:pt x="8334" y="70678"/>
                  </a:lnTo>
                  <a:lnTo>
                    <a:pt x="17475" y="128516"/>
                  </a:lnTo>
                  <a:lnTo>
                    <a:pt x="19996" y="158408"/>
                  </a:lnTo>
                  <a:lnTo>
                    <a:pt x="22134" y="107229"/>
                  </a:lnTo>
                  <a:lnTo>
                    <a:pt x="35700" y="45389"/>
                  </a:lnTo>
                  <a:lnTo>
                    <a:pt x="51392" y="18224"/>
                  </a:lnTo>
                  <a:lnTo>
                    <a:pt x="70415" y="5877"/>
                  </a:lnTo>
                  <a:lnTo>
                    <a:pt x="82038" y="947"/>
                  </a:lnTo>
                  <a:lnTo>
                    <a:pt x="92127" y="0"/>
                  </a:lnTo>
                  <a:lnTo>
                    <a:pt x="109576" y="5186"/>
                  </a:lnTo>
                  <a:lnTo>
                    <a:pt x="132553" y="21260"/>
                  </a:lnTo>
                  <a:lnTo>
                    <a:pt x="148590" y="46430"/>
                  </a:lnTo>
                  <a:lnTo>
                    <a:pt x="160750" y="87293"/>
                  </a:lnTo>
                  <a:lnTo>
                    <a:pt x="159108" y="149912"/>
                  </a:lnTo>
                  <a:lnTo>
                    <a:pt x="157928" y="170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285927" y="4135654"/>
              <a:ext cx="150498" cy="223145"/>
            </a:xfrm>
            <a:custGeom>
              <a:avLst/>
              <a:gdLst/>
              <a:ahLst/>
              <a:cxnLst/>
              <a:rect l="0" t="0" r="0" b="0"/>
              <a:pathLst>
                <a:path w="150498" h="223145">
                  <a:moveTo>
                    <a:pt x="0" y="96801"/>
                  </a:moveTo>
                  <a:lnTo>
                    <a:pt x="43963" y="111456"/>
                  </a:lnTo>
                  <a:lnTo>
                    <a:pt x="63993" y="111894"/>
                  </a:lnTo>
                  <a:lnTo>
                    <a:pt x="84593" y="107019"/>
                  </a:lnTo>
                  <a:lnTo>
                    <a:pt x="123295" y="84825"/>
                  </a:lnTo>
                  <a:lnTo>
                    <a:pt x="137856" y="70422"/>
                  </a:lnTo>
                  <a:lnTo>
                    <a:pt x="148227" y="52322"/>
                  </a:lnTo>
                  <a:lnTo>
                    <a:pt x="150497" y="32579"/>
                  </a:lnTo>
                  <a:lnTo>
                    <a:pt x="149465" y="22401"/>
                  </a:lnTo>
                  <a:lnTo>
                    <a:pt x="145266" y="14446"/>
                  </a:lnTo>
                  <a:lnTo>
                    <a:pt x="131244" y="2487"/>
                  </a:lnTo>
                  <a:lnTo>
                    <a:pt x="122591" y="0"/>
                  </a:lnTo>
                  <a:lnTo>
                    <a:pt x="103619" y="357"/>
                  </a:lnTo>
                  <a:lnTo>
                    <a:pt x="86606" y="7534"/>
                  </a:lnTo>
                  <a:lnTo>
                    <a:pt x="35234" y="51499"/>
                  </a:lnTo>
                  <a:lnTo>
                    <a:pt x="27358" y="71598"/>
                  </a:lnTo>
                  <a:lnTo>
                    <a:pt x="25027" y="97298"/>
                  </a:lnTo>
                  <a:lnTo>
                    <a:pt x="31462" y="142312"/>
                  </a:lnTo>
                  <a:lnTo>
                    <a:pt x="47666" y="177747"/>
                  </a:lnTo>
                  <a:lnTo>
                    <a:pt x="60569" y="195558"/>
                  </a:lnTo>
                  <a:lnTo>
                    <a:pt x="77222" y="208154"/>
                  </a:lnTo>
                  <a:lnTo>
                    <a:pt x="115814" y="2231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485969" y="4211399"/>
              <a:ext cx="94757" cy="170428"/>
            </a:xfrm>
            <a:custGeom>
              <a:avLst/>
              <a:gdLst/>
              <a:ahLst/>
              <a:cxnLst/>
              <a:rect l="0" t="0" r="0" b="0"/>
              <a:pathLst>
                <a:path w="94757" h="170428">
                  <a:moveTo>
                    <a:pt x="0" y="0"/>
                  </a:moveTo>
                  <a:lnTo>
                    <a:pt x="9065" y="58616"/>
                  </a:lnTo>
                  <a:lnTo>
                    <a:pt x="18645" y="111621"/>
                  </a:lnTo>
                  <a:lnTo>
                    <a:pt x="35240" y="167904"/>
                  </a:lnTo>
                  <a:lnTo>
                    <a:pt x="39871" y="170427"/>
                  </a:lnTo>
                  <a:lnTo>
                    <a:pt x="45297" y="167431"/>
                  </a:lnTo>
                  <a:lnTo>
                    <a:pt x="56397" y="152792"/>
                  </a:lnTo>
                  <a:lnTo>
                    <a:pt x="76779" y="99019"/>
                  </a:lnTo>
                  <a:lnTo>
                    <a:pt x="91581" y="37462"/>
                  </a:lnTo>
                  <a:lnTo>
                    <a:pt x="9475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608383" y="4200369"/>
              <a:ext cx="133378" cy="221601"/>
            </a:xfrm>
            <a:custGeom>
              <a:avLst/>
              <a:gdLst/>
              <a:ahLst/>
              <a:cxnLst/>
              <a:rect l="0" t="0" r="0" b="0"/>
              <a:pathLst>
                <a:path w="133378" h="221601">
                  <a:moveTo>
                    <a:pt x="3928" y="84729"/>
                  </a:moveTo>
                  <a:lnTo>
                    <a:pt x="9517" y="101497"/>
                  </a:lnTo>
                  <a:lnTo>
                    <a:pt x="21619" y="112848"/>
                  </a:lnTo>
                  <a:lnTo>
                    <a:pt x="57985" y="129668"/>
                  </a:lnTo>
                  <a:lnTo>
                    <a:pt x="78257" y="130828"/>
                  </a:lnTo>
                  <a:lnTo>
                    <a:pt x="97794" y="126275"/>
                  </a:lnTo>
                  <a:lnTo>
                    <a:pt x="114276" y="116452"/>
                  </a:lnTo>
                  <a:lnTo>
                    <a:pt x="126281" y="101168"/>
                  </a:lnTo>
                  <a:lnTo>
                    <a:pt x="131120" y="92179"/>
                  </a:lnTo>
                  <a:lnTo>
                    <a:pt x="133377" y="69712"/>
                  </a:lnTo>
                  <a:lnTo>
                    <a:pt x="129311" y="45300"/>
                  </a:lnTo>
                  <a:lnTo>
                    <a:pt x="119705" y="22751"/>
                  </a:lnTo>
                  <a:lnTo>
                    <a:pt x="101398" y="7271"/>
                  </a:lnTo>
                  <a:lnTo>
                    <a:pt x="89965" y="1505"/>
                  </a:lnTo>
                  <a:lnTo>
                    <a:pt x="78834" y="0"/>
                  </a:lnTo>
                  <a:lnTo>
                    <a:pt x="57106" y="4568"/>
                  </a:lnTo>
                  <a:lnTo>
                    <a:pt x="38871" y="17516"/>
                  </a:lnTo>
                  <a:lnTo>
                    <a:pt x="24138" y="34970"/>
                  </a:lnTo>
                  <a:lnTo>
                    <a:pt x="1231" y="85109"/>
                  </a:lnTo>
                  <a:lnTo>
                    <a:pt x="0" y="109074"/>
                  </a:lnTo>
                  <a:lnTo>
                    <a:pt x="8741" y="156999"/>
                  </a:lnTo>
                  <a:lnTo>
                    <a:pt x="23941" y="184001"/>
                  </a:lnTo>
                  <a:lnTo>
                    <a:pt x="43263" y="206820"/>
                  </a:lnTo>
                  <a:lnTo>
                    <a:pt x="66254" y="215031"/>
                  </a:lnTo>
                  <a:lnTo>
                    <a:pt x="119741" y="2216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812352" y="4221927"/>
              <a:ext cx="105286" cy="191673"/>
            </a:xfrm>
            <a:custGeom>
              <a:avLst/>
              <a:gdLst/>
              <a:ahLst/>
              <a:cxnLst/>
              <a:rect l="0" t="0" r="0" b="0"/>
              <a:pathLst>
                <a:path w="105286" h="191673">
                  <a:moveTo>
                    <a:pt x="0" y="73699"/>
                  </a:moveTo>
                  <a:lnTo>
                    <a:pt x="17958" y="134810"/>
                  </a:lnTo>
                  <a:lnTo>
                    <a:pt x="36301" y="191672"/>
                  </a:lnTo>
                  <a:lnTo>
                    <a:pt x="32154" y="129083"/>
                  </a:lnTo>
                  <a:lnTo>
                    <a:pt x="32924" y="79451"/>
                  </a:lnTo>
                  <a:lnTo>
                    <a:pt x="41211" y="31210"/>
                  </a:lnTo>
                  <a:lnTo>
                    <a:pt x="51851" y="9582"/>
                  </a:lnTo>
                  <a:lnTo>
                    <a:pt x="60304" y="404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938694" y="4285098"/>
              <a:ext cx="73701" cy="115814"/>
            </a:xfrm>
            <a:custGeom>
              <a:avLst/>
              <a:gdLst/>
              <a:ahLst/>
              <a:cxnLst/>
              <a:rect l="0" t="0" r="0" b="0"/>
              <a:pathLst>
                <a:path w="73701" h="115814">
                  <a:moveTo>
                    <a:pt x="0" y="0"/>
                  </a:moveTo>
                  <a:lnTo>
                    <a:pt x="25194" y="53875"/>
                  </a:lnTo>
                  <a:lnTo>
                    <a:pt x="40090" y="83423"/>
                  </a:lnTo>
                  <a:lnTo>
                    <a:pt x="7370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907109" y="4232455"/>
              <a:ext cx="168457" cy="442199"/>
            </a:xfrm>
            <a:custGeom>
              <a:avLst/>
              <a:gdLst/>
              <a:ahLst/>
              <a:cxnLst/>
              <a:rect l="0" t="0" r="0" b="0"/>
              <a:pathLst>
                <a:path w="168457" h="442199">
                  <a:moveTo>
                    <a:pt x="168456" y="0"/>
                  </a:moveTo>
                  <a:lnTo>
                    <a:pt x="162866" y="58617"/>
                  </a:lnTo>
                  <a:lnTo>
                    <a:pt x="153883" y="79085"/>
                  </a:lnTo>
                  <a:lnTo>
                    <a:pt x="129535" y="129391"/>
                  </a:lnTo>
                  <a:lnTo>
                    <a:pt x="107649" y="185263"/>
                  </a:lnTo>
                  <a:lnTo>
                    <a:pt x="86879" y="241597"/>
                  </a:lnTo>
                  <a:lnTo>
                    <a:pt x="61166" y="294725"/>
                  </a:lnTo>
                  <a:lnTo>
                    <a:pt x="39192" y="353670"/>
                  </a:lnTo>
                  <a:lnTo>
                    <a:pt x="8973" y="416848"/>
                  </a:lnTo>
                  <a:lnTo>
                    <a:pt x="0" y="442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159792" y="4074528"/>
              <a:ext cx="19595" cy="326384"/>
            </a:xfrm>
            <a:custGeom>
              <a:avLst/>
              <a:gdLst/>
              <a:ahLst/>
              <a:cxnLst/>
              <a:rect l="0" t="0" r="0" b="0"/>
              <a:pathLst>
                <a:path w="19595" h="326384">
                  <a:moveTo>
                    <a:pt x="10529" y="0"/>
                  </a:moveTo>
                  <a:lnTo>
                    <a:pt x="19594" y="58617"/>
                  </a:lnTo>
                  <a:lnTo>
                    <a:pt x="15035" y="110175"/>
                  </a:lnTo>
                  <a:lnTo>
                    <a:pt x="17485" y="168772"/>
                  </a:lnTo>
                  <a:lnTo>
                    <a:pt x="13110" y="221972"/>
                  </a:lnTo>
                  <a:lnTo>
                    <a:pt x="7919" y="28305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054507" y="4253513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1425" y="0"/>
                  </a:lnTo>
                  <a:lnTo>
                    <a:pt x="87252" y="0"/>
                  </a:lnTo>
                  <a:lnTo>
                    <a:pt x="346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254549" y="4074528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0" y="0"/>
                  </a:moveTo>
                  <a:lnTo>
                    <a:pt x="15641" y="27556"/>
                  </a:lnTo>
                  <a:lnTo>
                    <a:pt x="31209" y="86898"/>
                  </a:lnTo>
                  <a:lnTo>
                    <a:pt x="38883" y="137662"/>
                  </a:lnTo>
                  <a:lnTo>
                    <a:pt x="41157" y="189748"/>
                  </a:lnTo>
                  <a:lnTo>
                    <a:pt x="41830" y="239105"/>
                  </a:lnTo>
                  <a:lnTo>
                    <a:pt x="42030" y="286485"/>
                  </a:lnTo>
                  <a:lnTo>
                    <a:pt x="42076" y="309821"/>
                  </a:lnTo>
                  <a:lnTo>
                    <a:pt x="44450" y="264281"/>
                  </a:lnTo>
                  <a:lnTo>
                    <a:pt x="53291" y="242630"/>
                  </a:lnTo>
                  <a:lnTo>
                    <a:pt x="68139" y="227548"/>
                  </a:lnTo>
                  <a:lnTo>
                    <a:pt x="77011" y="221889"/>
                  </a:lnTo>
                  <a:lnTo>
                    <a:pt x="85266" y="220456"/>
                  </a:lnTo>
                  <a:lnTo>
                    <a:pt x="93109" y="221840"/>
                  </a:lnTo>
                  <a:lnTo>
                    <a:pt x="100677" y="225102"/>
                  </a:lnTo>
                  <a:lnTo>
                    <a:pt x="122507" y="246462"/>
                  </a:lnTo>
                  <a:lnTo>
                    <a:pt x="138204" y="275017"/>
                  </a:lnTo>
                  <a:lnTo>
                    <a:pt x="146188" y="334885"/>
                  </a:lnTo>
                  <a:lnTo>
                    <a:pt x="14739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75647" y="432721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9066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475647" y="4200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549347" y="4283350"/>
              <a:ext cx="161872" cy="159677"/>
            </a:xfrm>
            <a:custGeom>
              <a:avLst/>
              <a:gdLst/>
              <a:ahLst/>
              <a:cxnLst/>
              <a:rect l="0" t="0" r="0" b="0"/>
              <a:pathLst>
                <a:path w="161872" h="159677">
                  <a:moveTo>
                    <a:pt x="0" y="64919"/>
                  </a:moveTo>
                  <a:lnTo>
                    <a:pt x="14654" y="108881"/>
                  </a:lnTo>
                  <a:lnTo>
                    <a:pt x="16788" y="110605"/>
                  </a:lnTo>
                  <a:lnTo>
                    <a:pt x="18211" y="107075"/>
                  </a:lnTo>
                  <a:lnTo>
                    <a:pt x="32260" y="53470"/>
                  </a:lnTo>
                  <a:lnTo>
                    <a:pt x="40074" y="34094"/>
                  </a:lnTo>
                  <a:lnTo>
                    <a:pt x="51346" y="17684"/>
                  </a:lnTo>
                  <a:lnTo>
                    <a:pt x="67274" y="5711"/>
                  </a:lnTo>
                  <a:lnTo>
                    <a:pt x="76435" y="881"/>
                  </a:lnTo>
                  <a:lnTo>
                    <a:pt x="86052" y="0"/>
                  </a:lnTo>
                  <a:lnTo>
                    <a:pt x="106096" y="5260"/>
                  </a:lnTo>
                  <a:lnTo>
                    <a:pt x="123583" y="18517"/>
                  </a:lnTo>
                  <a:lnTo>
                    <a:pt x="137984" y="36107"/>
                  </a:lnTo>
                  <a:lnTo>
                    <a:pt x="160660" y="91930"/>
                  </a:lnTo>
                  <a:lnTo>
                    <a:pt x="161871" y="115529"/>
                  </a:lnTo>
                  <a:lnTo>
                    <a:pt x="157927" y="159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528290" y="4293249"/>
              <a:ext cx="335258" cy="412990"/>
            </a:xfrm>
            <a:custGeom>
              <a:avLst/>
              <a:gdLst/>
              <a:ahLst/>
              <a:cxnLst/>
              <a:rect l="0" t="0" r="0" b="0"/>
              <a:pathLst>
                <a:path w="335258" h="412990">
                  <a:moveTo>
                    <a:pt x="294798" y="97134"/>
                  </a:moveTo>
                  <a:lnTo>
                    <a:pt x="305977" y="85956"/>
                  </a:lnTo>
                  <a:lnTo>
                    <a:pt x="318517" y="56647"/>
                  </a:lnTo>
                  <a:lnTo>
                    <a:pt x="316648" y="34686"/>
                  </a:lnTo>
                  <a:lnTo>
                    <a:pt x="312874" y="23916"/>
                  </a:lnTo>
                  <a:lnTo>
                    <a:pt x="305679" y="15567"/>
                  </a:lnTo>
                  <a:lnTo>
                    <a:pt x="285206" y="3170"/>
                  </a:lnTo>
                  <a:lnTo>
                    <a:pt x="263629" y="0"/>
                  </a:lnTo>
                  <a:lnTo>
                    <a:pt x="252961" y="793"/>
                  </a:lnTo>
                  <a:lnTo>
                    <a:pt x="234869" y="11032"/>
                  </a:lnTo>
                  <a:lnTo>
                    <a:pt x="226770" y="18676"/>
                  </a:lnTo>
                  <a:lnTo>
                    <a:pt x="217770" y="42766"/>
                  </a:lnTo>
                  <a:lnTo>
                    <a:pt x="214940" y="70631"/>
                  </a:lnTo>
                  <a:lnTo>
                    <a:pt x="225645" y="133592"/>
                  </a:lnTo>
                  <a:lnTo>
                    <a:pt x="231149" y="143666"/>
                  </a:lnTo>
                  <a:lnTo>
                    <a:pt x="246622" y="157979"/>
                  </a:lnTo>
                  <a:lnTo>
                    <a:pt x="255662" y="159924"/>
                  </a:lnTo>
                  <a:lnTo>
                    <a:pt x="275065" y="155846"/>
                  </a:lnTo>
                  <a:lnTo>
                    <a:pt x="282812" y="150314"/>
                  </a:lnTo>
                  <a:lnTo>
                    <a:pt x="294540" y="134807"/>
                  </a:lnTo>
                  <a:lnTo>
                    <a:pt x="307720" y="106347"/>
                  </a:lnTo>
                  <a:lnTo>
                    <a:pt x="311601" y="103276"/>
                  </a:lnTo>
                  <a:lnTo>
                    <a:pt x="315359" y="104738"/>
                  </a:lnTo>
                  <a:lnTo>
                    <a:pt x="319033" y="109222"/>
                  </a:lnTo>
                  <a:lnTo>
                    <a:pt x="328535" y="162821"/>
                  </a:lnTo>
                  <a:lnTo>
                    <a:pt x="335257" y="222543"/>
                  </a:lnTo>
                  <a:lnTo>
                    <a:pt x="328179" y="281090"/>
                  </a:lnTo>
                  <a:lnTo>
                    <a:pt x="322113" y="305234"/>
                  </a:lnTo>
                  <a:lnTo>
                    <a:pt x="309277" y="324544"/>
                  </a:lnTo>
                  <a:lnTo>
                    <a:pt x="272442" y="356004"/>
                  </a:lnTo>
                  <a:lnTo>
                    <a:pt x="209475" y="380369"/>
                  </a:lnTo>
                  <a:lnTo>
                    <a:pt x="161892" y="391626"/>
                  </a:lnTo>
                  <a:lnTo>
                    <a:pt x="103340" y="399250"/>
                  </a:lnTo>
                  <a:lnTo>
                    <a:pt x="50896" y="404629"/>
                  </a:lnTo>
                  <a:lnTo>
                    <a:pt x="0" y="412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5600275" y="4600953"/>
            <a:ext cx="3801674" cy="884395"/>
            <a:chOff x="5600275" y="4600953"/>
            <a:chExt cx="3801674" cy="884395"/>
          </a:xfrm>
        </p:grpSpPr>
        <p:sp>
          <p:nvSpPr>
            <p:cNvPr id="138" name="Freeform 137"/>
            <p:cNvSpPr/>
            <p:nvPr/>
          </p:nvSpPr>
          <p:spPr>
            <a:xfrm>
              <a:off x="5600275" y="4600953"/>
              <a:ext cx="225265" cy="534195"/>
            </a:xfrm>
            <a:custGeom>
              <a:avLst/>
              <a:gdLst/>
              <a:ahLst/>
              <a:cxnLst/>
              <a:rect l="0" t="0" r="0" b="0"/>
              <a:pathLst>
                <a:path w="225265" h="534195">
                  <a:moveTo>
                    <a:pt x="21942" y="0"/>
                  </a:moveTo>
                  <a:lnTo>
                    <a:pt x="13609" y="54145"/>
                  </a:lnTo>
                  <a:lnTo>
                    <a:pt x="6258" y="114680"/>
                  </a:lnTo>
                  <a:lnTo>
                    <a:pt x="2477" y="176829"/>
                  </a:lnTo>
                  <a:lnTo>
                    <a:pt x="4712" y="220141"/>
                  </a:lnTo>
                  <a:lnTo>
                    <a:pt x="8435" y="262787"/>
                  </a:lnTo>
                  <a:lnTo>
                    <a:pt x="11701" y="326257"/>
                  </a:lnTo>
                  <a:lnTo>
                    <a:pt x="18388" y="387177"/>
                  </a:lnTo>
                  <a:lnTo>
                    <a:pt x="20889" y="435903"/>
                  </a:lnTo>
                  <a:lnTo>
                    <a:pt x="21474" y="465526"/>
                  </a:lnTo>
                  <a:lnTo>
                    <a:pt x="18121" y="472958"/>
                  </a:lnTo>
                  <a:lnTo>
                    <a:pt x="12376" y="475572"/>
                  </a:lnTo>
                  <a:lnTo>
                    <a:pt x="5036" y="474975"/>
                  </a:lnTo>
                  <a:lnTo>
                    <a:pt x="1313" y="471068"/>
                  </a:lnTo>
                  <a:lnTo>
                    <a:pt x="0" y="464954"/>
                  </a:lnTo>
                  <a:lnTo>
                    <a:pt x="9174" y="404336"/>
                  </a:lnTo>
                  <a:lnTo>
                    <a:pt x="25313" y="350707"/>
                  </a:lnTo>
                  <a:lnTo>
                    <a:pt x="38648" y="329005"/>
                  </a:lnTo>
                  <a:lnTo>
                    <a:pt x="56273" y="311561"/>
                  </a:lnTo>
                  <a:lnTo>
                    <a:pt x="78924" y="302248"/>
                  </a:lnTo>
                  <a:lnTo>
                    <a:pt x="103420" y="299279"/>
                  </a:lnTo>
                  <a:lnTo>
                    <a:pt x="126005" y="301859"/>
                  </a:lnTo>
                  <a:lnTo>
                    <a:pt x="147741" y="313144"/>
                  </a:lnTo>
                  <a:lnTo>
                    <a:pt x="207298" y="364829"/>
                  </a:lnTo>
                  <a:lnTo>
                    <a:pt x="223222" y="391587"/>
                  </a:lnTo>
                  <a:lnTo>
                    <a:pt x="225264" y="414635"/>
                  </a:lnTo>
                  <a:lnTo>
                    <a:pt x="217043" y="461969"/>
                  </a:lnTo>
                  <a:lnTo>
                    <a:pt x="201932" y="488870"/>
                  </a:lnTo>
                  <a:lnTo>
                    <a:pt x="182637" y="511658"/>
                  </a:lnTo>
                  <a:lnTo>
                    <a:pt x="156513" y="527638"/>
                  </a:lnTo>
                  <a:lnTo>
                    <a:pt x="115368" y="534194"/>
                  </a:lnTo>
                  <a:lnTo>
                    <a:pt x="58638" y="520767"/>
                  </a:lnTo>
                  <a:lnTo>
                    <a:pt x="26966" y="509281"/>
                  </a:lnTo>
                  <a:lnTo>
                    <a:pt x="11414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832787" y="4913874"/>
              <a:ext cx="168457" cy="210578"/>
            </a:xfrm>
            <a:custGeom>
              <a:avLst/>
              <a:gdLst/>
              <a:ahLst/>
              <a:cxnLst/>
              <a:rect l="0" t="0" r="0" b="0"/>
              <a:pathLst>
                <a:path w="168457" h="210578">
                  <a:moveTo>
                    <a:pt x="0" y="97691"/>
                  </a:moveTo>
                  <a:lnTo>
                    <a:pt x="53875" y="115649"/>
                  </a:lnTo>
                  <a:lnTo>
                    <a:pt x="84594" y="123548"/>
                  </a:lnTo>
                  <a:lnTo>
                    <a:pt x="105448" y="121661"/>
                  </a:lnTo>
                  <a:lnTo>
                    <a:pt x="123295" y="113803"/>
                  </a:lnTo>
                  <a:lnTo>
                    <a:pt x="131329" y="108433"/>
                  </a:lnTo>
                  <a:lnTo>
                    <a:pt x="143377" y="93106"/>
                  </a:lnTo>
                  <a:lnTo>
                    <a:pt x="148227" y="84106"/>
                  </a:lnTo>
                  <a:lnTo>
                    <a:pt x="150497" y="61627"/>
                  </a:lnTo>
                  <a:lnTo>
                    <a:pt x="146436" y="38379"/>
                  </a:lnTo>
                  <a:lnTo>
                    <a:pt x="136833" y="20247"/>
                  </a:lnTo>
                  <a:lnTo>
                    <a:pt x="121646" y="7509"/>
                  </a:lnTo>
                  <a:lnTo>
                    <a:pt x="112683" y="2475"/>
                  </a:lnTo>
                  <a:lnTo>
                    <a:pt x="93365" y="0"/>
                  </a:lnTo>
                  <a:lnTo>
                    <a:pt x="83301" y="978"/>
                  </a:lnTo>
                  <a:lnTo>
                    <a:pt x="75421" y="5140"/>
                  </a:lnTo>
                  <a:lnTo>
                    <a:pt x="44695" y="46725"/>
                  </a:lnTo>
                  <a:lnTo>
                    <a:pt x="29881" y="82719"/>
                  </a:lnTo>
                  <a:lnTo>
                    <a:pt x="23672" y="123020"/>
                  </a:lnTo>
                  <a:lnTo>
                    <a:pt x="28459" y="147553"/>
                  </a:lnTo>
                  <a:lnTo>
                    <a:pt x="44308" y="177975"/>
                  </a:lnTo>
                  <a:lnTo>
                    <a:pt x="50596" y="186309"/>
                  </a:lnTo>
                  <a:lnTo>
                    <a:pt x="70060" y="198687"/>
                  </a:lnTo>
                  <a:lnTo>
                    <a:pt x="94309" y="206919"/>
                  </a:lnTo>
                  <a:lnTo>
                    <a:pt x="120684" y="210577"/>
                  </a:lnTo>
                  <a:lnTo>
                    <a:pt x="141765" y="205964"/>
                  </a:lnTo>
                  <a:lnTo>
                    <a:pt x="168456" y="192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043357" y="4758880"/>
              <a:ext cx="19595" cy="400084"/>
            </a:xfrm>
            <a:custGeom>
              <a:avLst/>
              <a:gdLst/>
              <a:ahLst/>
              <a:cxnLst/>
              <a:rect l="0" t="0" r="0" b="0"/>
              <a:pathLst>
                <a:path w="19595" h="400084">
                  <a:moveTo>
                    <a:pt x="10529" y="0"/>
                  </a:moveTo>
                  <a:lnTo>
                    <a:pt x="13648" y="54145"/>
                  </a:lnTo>
                  <a:lnTo>
                    <a:pt x="19594" y="114681"/>
                  </a:lnTo>
                  <a:lnTo>
                    <a:pt x="13533" y="169662"/>
                  </a:lnTo>
                  <a:lnTo>
                    <a:pt x="10249" y="224576"/>
                  </a:lnTo>
                  <a:lnTo>
                    <a:pt x="3557" y="284131"/>
                  </a:lnTo>
                  <a:lnTo>
                    <a:pt x="1054" y="33817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072017" y="4979979"/>
              <a:ext cx="101596" cy="199767"/>
            </a:xfrm>
            <a:custGeom>
              <a:avLst/>
              <a:gdLst/>
              <a:ahLst/>
              <a:cxnLst/>
              <a:rect l="0" t="0" r="0" b="0"/>
              <a:pathLst>
                <a:path w="101596" h="199767">
                  <a:moveTo>
                    <a:pt x="76625" y="0"/>
                  </a:moveTo>
                  <a:lnTo>
                    <a:pt x="33964" y="48901"/>
                  </a:lnTo>
                  <a:lnTo>
                    <a:pt x="7749" y="104792"/>
                  </a:lnTo>
                  <a:lnTo>
                    <a:pt x="0" y="126123"/>
                  </a:lnTo>
                  <a:lnTo>
                    <a:pt x="239" y="163452"/>
                  </a:lnTo>
                  <a:lnTo>
                    <a:pt x="7971" y="184169"/>
                  </a:lnTo>
                  <a:lnTo>
                    <a:pt x="13308" y="192969"/>
                  </a:lnTo>
                  <a:lnTo>
                    <a:pt x="21546" y="197666"/>
                  </a:lnTo>
                  <a:lnTo>
                    <a:pt x="43177" y="199766"/>
                  </a:lnTo>
                  <a:lnTo>
                    <a:pt x="62149" y="193680"/>
                  </a:lnTo>
                  <a:lnTo>
                    <a:pt x="70484" y="188781"/>
                  </a:lnTo>
                  <a:lnTo>
                    <a:pt x="82865" y="173980"/>
                  </a:lnTo>
                  <a:lnTo>
                    <a:pt x="100345" y="135882"/>
                  </a:lnTo>
                  <a:lnTo>
                    <a:pt x="101595" y="112255"/>
                  </a:lnTo>
                  <a:lnTo>
                    <a:pt x="98841" y="75765"/>
                  </a:lnTo>
                  <a:lnTo>
                    <a:pt x="9768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01285" y="5011565"/>
              <a:ext cx="210571" cy="186611"/>
            </a:xfrm>
            <a:custGeom>
              <a:avLst/>
              <a:gdLst/>
              <a:ahLst/>
              <a:cxnLst/>
              <a:rect l="0" t="0" r="0" b="0"/>
              <a:pathLst>
                <a:path w="210571" h="186611">
                  <a:moveTo>
                    <a:pt x="0" y="0"/>
                  </a:moveTo>
                  <a:lnTo>
                    <a:pt x="8333" y="37477"/>
                  </a:lnTo>
                  <a:lnTo>
                    <a:pt x="15683" y="88901"/>
                  </a:lnTo>
                  <a:lnTo>
                    <a:pt x="21165" y="142949"/>
                  </a:lnTo>
                  <a:lnTo>
                    <a:pt x="26174" y="166478"/>
                  </a:lnTo>
                  <a:lnTo>
                    <a:pt x="30317" y="170646"/>
                  </a:lnTo>
                  <a:lnTo>
                    <a:pt x="35419" y="169916"/>
                  </a:lnTo>
                  <a:lnTo>
                    <a:pt x="41160" y="165920"/>
                  </a:lnTo>
                  <a:lnTo>
                    <a:pt x="50658" y="152121"/>
                  </a:lnTo>
                  <a:lnTo>
                    <a:pt x="65702" y="127741"/>
                  </a:lnTo>
                  <a:lnTo>
                    <a:pt x="77164" y="110586"/>
                  </a:lnTo>
                  <a:lnTo>
                    <a:pt x="86157" y="87364"/>
                  </a:lnTo>
                  <a:lnTo>
                    <a:pt x="90194" y="82808"/>
                  </a:lnTo>
                  <a:lnTo>
                    <a:pt x="94054" y="83282"/>
                  </a:lnTo>
                  <a:lnTo>
                    <a:pt x="97797" y="87106"/>
                  </a:lnTo>
                  <a:lnTo>
                    <a:pt x="107418" y="144773"/>
                  </a:lnTo>
                  <a:lnTo>
                    <a:pt x="114422" y="166119"/>
                  </a:lnTo>
                  <a:lnTo>
                    <a:pt x="125333" y="183405"/>
                  </a:lnTo>
                  <a:lnTo>
                    <a:pt x="132688" y="186610"/>
                  </a:lnTo>
                  <a:lnTo>
                    <a:pt x="141101" y="186408"/>
                  </a:lnTo>
                  <a:lnTo>
                    <a:pt x="150219" y="183933"/>
                  </a:lnTo>
                  <a:lnTo>
                    <a:pt x="157468" y="177604"/>
                  </a:lnTo>
                  <a:lnTo>
                    <a:pt x="187098" y="120801"/>
                  </a:lnTo>
                  <a:lnTo>
                    <a:pt x="204720" y="66279"/>
                  </a:lnTo>
                  <a:lnTo>
                    <a:pt x="21057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85595" y="4874694"/>
              <a:ext cx="21059" cy="379027"/>
            </a:xfrm>
            <a:custGeom>
              <a:avLst/>
              <a:gdLst/>
              <a:ahLst/>
              <a:cxnLst/>
              <a:rect l="0" t="0" r="0" b="0"/>
              <a:pathLst>
                <a:path w="21059" h="379027">
                  <a:moveTo>
                    <a:pt x="21058" y="0"/>
                  </a:moveTo>
                  <a:lnTo>
                    <a:pt x="21058" y="48931"/>
                  </a:lnTo>
                  <a:lnTo>
                    <a:pt x="17938" y="96776"/>
                  </a:lnTo>
                  <a:lnTo>
                    <a:pt x="12724" y="151117"/>
                  </a:lnTo>
                  <a:lnTo>
                    <a:pt x="11179" y="211672"/>
                  </a:lnTo>
                  <a:lnTo>
                    <a:pt x="7602" y="264709"/>
                  </a:lnTo>
                  <a:lnTo>
                    <a:pt x="1502" y="31966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80311" y="5032621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61956" y="7236"/>
                  </a:lnTo>
                  <a:lnTo>
                    <a:pt x="105733" y="12998"/>
                  </a:lnTo>
                  <a:lnTo>
                    <a:pt x="43559" y="284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90880" y="4779938"/>
              <a:ext cx="255155" cy="426894"/>
            </a:xfrm>
            <a:custGeom>
              <a:avLst/>
              <a:gdLst/>
              <a:ahLst/>
              <a:cxnLst/>
              <a:rect l="0" t="0" r="0" b="0"/>
              <a:pathLst>
                <a:path w="255155" h="426894">
                  <a:moveTo>
                    <a:pt x="0" y="0"/>
                  </a:moveTo>
                  <a:lnTo>
                    <a:pt x="16789" y="56214"/>
                  </a:lnTo>
                  <a:lnTo>
                    <a:pt x="19793" y="102574"/>
                  </a:lnTo>
                  <a:lnTo>
                    <a:pt x="21852" y="156734"/>
                  </a:lnTo>
                  <a:lnTo>
                    <a:pt x="29317" y="217613"/>
                  </a:lnTo>
                  <a:lnTo>
                    <a:pt x="25549" y="279421"/>
                  </a:lnTo>
                  <a:lnTo>
                    <a:pt x="28010" y="333831"/>
                  </a:lnTo>
                  <a:lnTo>
                    <a:pt x="24928" y="361669"/>
                  </a:lnTo>
                  <a:lnTo>
                    <a:pt x="22468" y="366284"/>
                  </a:lnTo>
                  <a:lnTo>
                    <a:pt x="19659" y="364682"/>
                  </a:lnTo>
                  <a:lnTo>
                    <a:pt x="16616" y="358935"/>
                  </a:lnTo>
                  <a:lnTo>
                    <a:pt x="16354" y="343190"/>
                  </a:lnTo>
                  <a:lnTo>
                    <a:pt x="21608" y="279766"/>
                  </a:lnTo>
                  <a:lnTo>
                    <a:pt x="26372" y="255362"/>
                  </a:lnTo>
                  <a:lnTo>
                    <a:pt x="31619" y="246280"/>
                  </a:lnTo>
                  <a:lnTo>
                    <a:pt x="46808" y="233070"/>
                  </a:lnTo>
                  <a:lnTo>
                    <a:pt x="54602" y="231419"/>
                  </a:lnTo>
                  <a:lnTo>
                    <a:pt x="62138" y="232658"/>
                  </a:lnTo>
                  <a:lnTo>
                    <a:pt x="76750" y="240274"/>
                  </a:lnTo>
                  <a:lnTo>
                    <a:pt x="91044" y="251457"/>
                  </a:lnTo>
                  <a:lnTo>
                    <a:pt x="106655" y="276497"/>
                  </a:lnTo>
                  <a:lnTo>
                    <a:pt x="114005" y="325974"/>
                  </a:lnTo>
                  <a:lnTo>
                    <a:pt x="115456" y="387740"/>
                  </a:lnTo>
                  <a:lnTo>
                    <a:pt x="115655" y="407465"/>
                  </a:lnTo>
                  <a:lnTo>
                    <a:pt x="115743" y="400634"/>
                  </a:lnTo>
                  <a:lnTo>
                    <a:pt x="126971" y="376069"/>
                  </a:lnTo>
                  <a:lnTo>
                    <a:pt x="145116" y="352153"/>
                  </a:lnTo>
                  <a:lnTo>
                    <a:pt x="200766" y="318006"/>
                  </a:lnTo>
                  <a:lnTo>
                    <a:pt x="239959" y="289850"/>
                  </a:lnTo>
                  <a:lnTo>
                    <a:pt x="252098" y="271542"/>
                  </a:lnTo>
                  <a:lnTo>
                    <a:pt x="255154" y="251706"/>
                  </a:lnTo>
                  <a:lnTo>
                    <a:pt x="254331" y="241504"/>
                  </a:lnTo>
                  <a:lnTo>
                    <a:pt x="244058" y="223928"/>
                  </a:lnTo>
                  <a:lnTo>
                    <a:pt x="236405" y="215965"/>
                  </a:lnTo>
                  <a:lnTo>
                    <a:pt x="215424" y="207118"/>
                  </a:lnTo>
                  <a:lnTo>
                    <a:pt x="203277" y="204759"/>
                  </a:lnTo>
                  <a:lnTo>
                    <a:pt x="180423" y="208377"/>
                  </a:lnTo>
                  <a:lnTo>
                    <a:pt x="159737" y="218954"/>
                  </a:lnTo>
                  <a:lnTo>
                    <a:pt x="142744" y="235353"/>
                  </a:lnTo>
                  <a:lnTo>
                    <a:pt x="121177" y="274477"/>
                  </a:lnTo>
                  <a:lnTo>
                    <a:pt x="102020" y="326480"/>
                  </a:lnTo>
                  <a:lnTo>
                    <a:pt x="101105" y="347483"/>
                  </a:lnTo>
                  <a:lnTo>
                    <a:pt x="105767" y="368516"/>
                  </a:lnTo>
                  <a:lnTo>
                    <a:pt x="115638" y="389562"/>
                  </a:lnTo>
                  <a:lnTo>
                    <a:pt x="139938" y="415553"/>
                  </a:lnTo>
                  <a:lnTo>
                    <a:pt x="162411" y="424505"/>
                  </a:lnTo>
                  <a:lnTo>
                    <a:pt x="174955" y="426893"/>
                  </a:lnTo>
                  <a:lnTo>
                    <a:pt x="198251" y="423307"/>
                  </a:lnTo>
                  <a:lnTo>
                    <a:pt x="242156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22549" y="4874694"/>
              <a:ext cx="187039" cy="389470"/>
            </a:xfrm>
            <a:custGeom>
              <a:avLst/>
              <a:gdLst/>
              <a:ahLst/>
              <a:cxnLst/>
              <a:rect l="0" t="0" r="0" b="0"/>
              <a:pathLst>
                <a:path w="187039" h="389470">
                  <a:moveTo>
                    <a:pt x="31585" y="0"/>
                  </a:moveTo>
                  <a:lnTo>
                    <a:pt x="34704" y="57264"/>
                  </a:lnTo>
                  <a:lnTo>
                    <a:pt x="39919" y="106654"/>
                  </a:lnTo>
                  <a:lnTo>
                    <a:pt x="41463" y="158333"/>
                  </a:lnTo>
                  <a:lnTo>
                    <a:pt x="41921" y="213810"/>
                  </a:lnTo>
                  <a:lnTo>
                    <a:pt x="42057" y="268462"/>
                  </a:lnTo>
                  <a:lnTo>
                    <a:pt x="42102" y="328850"/>
                  </a:lnTo>
                  <a:lnTo>
                    <a:pt x="40937" y="335047"/>
                  </a:lnTo>
                  <a:lnTo>
                    <a:pt x="38989" y="335668"/>
                  </a:lnTo>
                  <a:lnTo>
                    <a:pt x="36521" y="332574"/>
                  </a:lnTo>
                  <a:lnTo>
                    <a:pt x="36899" y="316656"/>
                  </a:lnTo>
                  <a:lnTo>
                    <a:pt x="43767" y="257252"/>
                  </a:lnTo>
                  <a:lnTo>
                    <a:pt x="52987" y="238727"/>
                  </a:lnTo>
                  <a:lnTo>
                    <a:pt x="68004" y="225814"/>
                  </a:lnTo>
                  <a:lnTo>
                    <a:pt x="87546" y="217345"/>
                  </a:lnTo>
                  <a:lnTo>
                    <a:pt x="111828" y="213581"/>
                  </a:lnTo>
                  <a:lnTo>
                    <a:pt x="135100" y="218147"/>
                  </a:lnTo>
                  <a:lnTo>
                    <a:pt x="146219" y="222640"/>
                  </a:lnTo>
                  <a:lnTo>
                    <a:pt x="161692" y="236992"/>
                  </a:lnTo>
                  <a:lnTo>
                    <a:pt x="181158" y="274800"/>
                  </a:lnTo>
                  <a:lnTo>
                    <a:pt x="187038" y="316819"/>
                  </a:lnTo>
                  <a:lnTo>
                    <a:pt x="182174" y="343189"/>
                  </a:lnTo>
                  <a:lnTo>
                    <a:pt x="171043" y="365438"/>
                  </a:lnTo>
                  <a:lnTo>
                    <a:pt x="154398" y="383126"/>
                  </a:lnTo>
                  <a:lnTo>
                    <a:pt x="143876" y="387608"/>
                  </a:lnTo>
                  <a:lnTo>
                    <a:pt x="119707" y="389469"/>
                  </a:lnTo>
                  <a:lnTo>
                    <a:pt x="85382" y="383940"/>
                  </a:lnTo>
                  <a:lnTo>
                    <a:pt x="58574" y="36930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424865" y="5090203"/>
              <a:ext cx="142560" cy="195574"/>
            </a:xfrm>
            <a:custGeom>
              <a:avLst/>
              <a:gdLst/>
              <a:ahLst/>
              <a:cxnLst/>
              <a:rect l="0" t="0" r="0" b="0"/>
              <a:pathLst>
                <a:path w="142560" h="195574">
                  <a:moveTo>
                    <a:pt x="124068" y="5589"/>
                  </a:moveTo>
                  <a:lnTo>
                    <a:pt x="107300" y="0"/>
                  </a:lnTo>
                  <a:lnTo>
                    <a:pt x="89709" y="376"/>
                  </a:lnTo>
                  <a:lnTo>
                    <a:pt x="71362" y="5612"/>
                  </a:lnTo>
                  <a:lnTo>
                    <a:pt x="55409" y="15738"/>
                  </a:lnTo>
                  <a:lnTo>
                    <a:pt x="33275" y="40182"/>
                  </a:lnTo>
                  <a:lnTo>
                    <a:pt x="5400" y="100610"/>
                  </a:lnTo>
                  <a:lnTo>
                    <a:pt x="0" y="137599"/>
                  </a:lnTo>
                  <a:lnTo>
                    <a:pt x="4976" y="158237"/>
                  </a:lnTo>
                  <a:lnTo>
                    <a:pt x="16156" y="175208"/>
                  </a:lnTo>
                  <a:lnTo>
                    <a:pt x="32823" y="190550"/>
                  </a:lnTo>
                  <a:lnTo>
                    <a:pt x="42181" y="194407"/>
                  </a:lnTo>
                  <a:lnTo>
                    <a:pt x="61937" y="195573"/>
                  </a:lnTo>
                  <a:lnTo>
                    <a:pt x="98380" y="184063"/>
                  </a:lnTo>
                  <a:lnTo>
                    <a:pt x="115770" y="169139"/>
                  </a:lnTo>
                  <a:lnTo>
                    <a:pt x="136466" y="130962"/>
                  </a:lnTo>
                  <a:lnTo>
                    <a:pt x="142559" y="94470"/>
                  </a:lnTo>
                  <a:lnTo>
                    <a:pt x="138775" y="59610"/>
                  </a:lnTo>
                  <a:lnTo>
                    <a:pt x="130214" y="44027"/>
                  </a:lnTo>
                  <a:lnTo>
                    <a:pt x="113539" y="26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22632" y="5095792"/>
              <a:ext cx="129076" cy="185552"/>
            </a:xfrm>
            <a:custGeom>
              <a:avLst/>
              <a:gdLst/>
              <a:ahLst/>
              <a:cxnLst/>
              <a:rect l="0" t="0" r="0" b="0"/>
              <a:pathLst>
                <a:path w="129076" h="185552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9575" y="161776"/>
                  </a:lnTo>
                  <a:lnTo>
                    <a:pt x="20244" y="181475"/>
                  </a:lnTo>
                  <a:lnTo>
                    <a:pt x="27534" y="185324"/>
                  </a:lnTo>
                  <a:lnTo>
                    <a:pt x="35904" y="185551"/>
                  </a:lnTo>
                  <a:lnTo>
                    <a:pt x="64450" y="174691"/>
                  </a:lnTo>
                  <a:lnTo>
                    <a:pt x="74553" y="169104"/>
                  </a:lnTo>
                  <a:lnTo>
                    <a:pt x="99949" y="138882"/>
                  </a:lnTo>
                  <a:lnTo>
                    <a:pt x="125177" y="84494"/>
                  </a:lnTo>
                  <a:lnTo>
                    <a:pt x="129075" y="73877"/>
                  </a:lnTo>
                  <a:lnTo>
                    <a:pt x="127510" y="1898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791088" y="5116308"/>
              <a:ext cx="128046" cy="202884"/>
            </a:xfrm>
            <a:custGeom>
              <a:avLst/>
              <a:gdLst/>
              <a:ahLst/>
              <a:cxnLst/>
              <a:rect l="0" t="0" r="0" b="0"/>
              <a:pathLst>
                <a:path w="128046" h="202884">
                  <a:moveTo>
                    <a:pt x="0" y="53184"/>
                  </a:moveTo>
                  <a:lnTo>
                    <a:pt x="14654" y="108325"/>
                  </a:lnTo>
                  <a:lnTo>
                    <a:pt x="19792" y="165288"/>
                  </a:lnTo>
                  <a:lnTo>
                    <a:pt x="20494" y="193475"/>
                  </a:lnTo>
                  <a:lnTo>
                    <a:pt x="18343" y="200524"/>
                  </a:lnTo>
                  <a:lnTo>
                    <a:pt x="14568" y="202883"/>
                  </a:lnTo>
                  <a:lnTo>
                    <a:pt x="9712" y="202116"/>
                  </a:lnTo>
                  <a:lnTo>
                    <a:pt x="6474" y="196926"/>
                  </a:lnTo>
                  <a:lnTo>
                    <a:pt x="1278" y="154974"/>
                  </a:lnTo>
                  <a:lnTo>
                    <a:pt x="252" y="96037"/>
                  </a:lnTo>
                  <a:lnTo>
                    <a:pt x="5664" y="56523"/>
                  </a:lnTo>
                  <a:lnTo>
                    <a:pt x="20266" y="22588"/>
                  </a:lnTo>
                  <a:lnTo>
                    <a:pt x="35913" y="7220"/>
                  </a:lnTo>
                  <a:lnTo>
                    <a:pt x="44999" y="1485"/>
                  </a:lnTo>
                  <a:lnTo>
                    <a:pt x="54566" y="0"/>
                  </a:lnTo>
                  <a:lnTo>
                    <a:pt x="74555" y="4590"/>
                  </a:lnTo>
                  <a:lnTo>
                    <a:pt x="82458" y="10260"/>
                  </a:lnTo>
                  <a:lnTo>
                    <a:pt x="106668" y="47695"/>
                  </a:lnTo>
                  <a:lnTo>
                    <a:pt x="128045" y="105392"/>
                  </a:lnTo>
                  <a:lnTo>
                    <a:pt x="127375" y="161315"/>
                  </a:lnTo>
                  <a:lnTo>
                    <a:pt x="126342" y="179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976700" y="4855637"/>
              <a:ext cx="182610" cy="461296"/>
            </a:xfrm>
            <a:custGeom>
              <a:avLst/>
              <a:gdLst/>
              <a:ahLst/>
              <a:cxnLst/>
              <a:rect l="0" t="0" r="0" b="0"/>
              <a:pathLst>
                <a:path w="182610" h="461296">
                  <a:moveTo>
                    <a:pt x="98657" y="398083"/>
                  </a:moveTo>
                  <a:lnTo>
                    <a:pt x="107722" y="339466"/>
                  </a:lnTo>
                  <a:lnTo>
                    <a:pt x="99176" y="315879"/>
                  </a:lnTo>
                  <a:lnTo>
                    <a:pt x="91985" y="304676"/>
                  </a:lnTo>
                  <a:lnTo>
                    <a:pt x="82510" y="297207"/>
                  </a:lnTo>
                  <a:lnTo>
                    <a:pt x="59506" y="288908"/>
                  </a:lnTo>
                  <a:lnTo>
                    <a:pt x="49159" y="290205"/>
                  </a:lnTo>
                  <a:lnTo>
                    <a:pt x="31425" y="301004"/>
                  </a:lnTo>
                  <a:lnTo>
                    <a:pt x="18863" y="317502"/>
                  </a:lnTo>
                  <a:lnTo>
                    <a:pt x="1268" y="356689"/>
                  </a:lnTo>
                  <a:lnTo>
                    <a:pt x="0" y="380466"/>
                  </a:lnTo>
                  <a:lnTo>
                    <a:pt x="8720" y="428268"/>
                  </a:lnTo>
                  <a:lnTo>
                    <a:pt x="23916" y="455250"/>
                  </a:lnTo>
                  <a:lnTo>
                    <a:pt x="32452" y="459591"/>
                  </a:lnTo>
                  <a:lnTo>
                    <a:pt x="54415" y="461295"/>
                  </a:lnTo>
                  <a:lnTo>
                    <a:pt x="64483" y="457772"/>
                  </a:lnTo>
                  <a:lnTo>
                    <a:pt x="81909" y="444498"/>
                  </a:lnTo>
                  <a:lnTo>
                    <a:pt x="112160" y="405042"/>
                  </a:lnTo>
                  <a:lnTo>
                    <a:pt x="132424" y="358681"/>
                  </a:lnTo>
                  <a:lnTo>
                    <a:pt x="146356" y="304520"/>
                  </a:lnTo>
                  <a:lnTo>
                    <a:pt x="165149" y="241699"/>
                  </a:lnTo>
                  <a:lnTo>
                    <a:pt x="178169" y="180366"/>
                  </a:lnTo>
                  <a:lnTo>
                    <a:pt x="181488" y="124564"/>
                  </a:lnTo>
                  <a:lnTo>
                    <a:pt x="182609" y="62601"/>
                  </a:lnTo>
                  <a:lnTo>
                    <a:pt x="177242" y="10891"/>
                  </a:lnTo>
                  <a:lnTo>
                    <a:pt x="172104" y="4254"/>
                  </a:lnTo>
                  <a:lnTo>
                    <a:pt x="165169" y="1000"/>
                  </a:lnTo>
                  <a:lnTo>
                    <a:pt x="157036" y="0"/>
                  </a:lnTo>
                  <a:lnTo>
                    <a:pt x="150445" y="2843"/>
                  </a:lnTo>
                  <a:lnTo>
                    <a:pt x="140001" y="15360"/>
                  </a:lnTo>
                  <a:lnTo>
                    <a:pt x="123766" y="54332"/>
                  </a:lnTo>
                  <a:lnTo>
                    <a:pt x="109293" y="112809"/>
                  </a:lnTo>
                  <a:lnTo>
                    <a:pt x="101809" y="161869"/>
                  </a:lnTo>
                  <a:lnTo>
                    <a:pt x="99591" y="217739"/>
                  </a:lnTo>
                  <a:lnTo>
                    <a:pt x="102053" y="268219"/>
                  </a:lnTo>
                  <a:lnTo>
                    <a:pt x="107777" y="327197"/>
                  </a:lnTo>
                  <a:lnTo>
                    <a:pt x="120453" y="383419"/>
                  </a:lnTo>
                  <a:lnTo>
                    <a:pt x="130243" y="408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183370" y="5128702"/>
              <a:ext cx="176257" cy="158262"/>
            </a:xfrm>
            <a:custGeom>
              <a:avLst/>
              <a:gdLst/>
              <a:ahLst/>
              <a:cxnLst/>
              <a:rect l="0" t="0" r="0" b="0"/>
              <a:pathLst>
                <a:path w="176257" h="158262">
                  <a:moveTo>
                    <a:pt x="113086" y="40790"/>
                  </a:moveTo>
                  <a:lnTo>
                    <a:pt x="103510" y="16744"/>
                  </a:lnTo>
                  <a:lnTo>
                    <a:pt x="92842" y="2417"/>
                  </a:lnTo>
                  <a:lnTo>
                    <a:pt x="85552" y="0"/>
                  </a:lnTo>
                  <a:lnTo>
                    <a:pt x="68093" y="3554"/>
                  </a:lnTo>
                  <a:lnTo>
                    <a:pt x="44123" y="18709"/>
                  </a:lnTo>
                  <a:lnTo>
                    <a:pt x="22202" y="38017"/>
                  </a:lnTo>
                  <a:lnTo>
                    <a:pt x="6478" y="64145"/>
                  </a:lnTo>
                  <a:lnTo>
                    <a:pt x="0" y="99702"/>
                  </a:lnTo>
                  <a:lnTo>
                    <a:pt x="3669" y="134285"/>
                  </a:lnTo>
                  <a:lnTo>
                    <a:pt x="8556" y="142894"/>
                  </a:lnTo>
                  <a:lnTo>
                    <a:pt x="23344" y="155580"/>
                  </a:lnTo>
                  <a:lnTo>
                    <a:pt x="32201" y="158261"/>
                  </a:lnTo>
                  <a:lnTo>
                    <a:pt x="51401" y="158120"/>
                  </a:lnTo>
                  <a:lnTo>
                    <a:pt x="68513" y="151038"/>
                  </a:lnTo>
                  <a:lnTo>
                    <a:pt x="76352" y="145874"/>
                  </a:lnTo>
                  <a:lnTo>
                    <a:pt x="88181" y="130778"/>
                  </a:lnTo>
                  <a:lnTo>
                    <a:pt x="121081" y="68837"/>
                  </a:lnTo>
                  <a:lnTo>
                    <a:pt x="125435" y="55979"/>
                  </a:lnTo>
                  <a:lnTo>
                    <a:pt x="128338" y="52086"/>
                  </a:lnTo>
                  <a:lnTo>
                    <a:pt x="130272" y="54170"/>
                  </a:lnTo>
                  <a:lnTo>
                    <a:pt x="148571" y="115272"/>
                  </a:lnTo>
                  <a:lnTo>
                    <a:pt x="153120" y="122030"/>
                  </a:lnTo>
                  <a:lnTo>
                    <a:pt x="158492" y="126536"/>
                  </a:lnTo>
                  <a:lnTo>
                    <a:pt x="176256" y="135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380684" y="5085146"/>
              <a:ext cx="94757" cy="138438"/>
            </a:xfrm>
            <a:custGeom>
              <a:avLst/>
              <a:gdLst/>
              <a:ahLst/>
              <a:cxnLst/>
              <a:rect l="0" t="0" r="0" b="0"/>
              <a:pathLst>
                <a:path w="94757" h="138438">
                  <a:moveTo>
                    <a:pt x="0" y="84346"/>
                  </a:moveTo>
                  <a:lnTo>
                    <a:pt x="15619" y="138437"/>
                  </a:lnTo>
                  <a:lnTo>
                    <a:pt x="15091" y="137954"/>
                  </a:lnTo>
                  <a:lnTo>
                    <a:pt x="13571" y="134123"/>
                  </a:lnTo>
                  <a:lnTo>
                    <a:pt x="7810" y="76444"/>
                  </a:lnTo>
                  <a:lnTo>
                    <a:pt x="4641" y="53928"/>
                  </a:lnTo>
                  <a:lnTo>
                    <a:pt x="7132" y="32222"/>
                  </a:lnTo>
                  <a:lnTo>
                    <a:pt x="15258" y="13997"/>
                  </a:lnTo>
                  <a:lnTo>
                    <a:pt x="20700" y="5861"/>
                  </a:lnTo>
                  <a:lnTo>
                    <a:pt x="29008" y="1607"/>
                  </a:lnTo>
                  <a:lnTo>
                    <a:pt x="50717" y="0"/>
                  </a:lnTo>
                  <a:lnTo>
                    <a:pt x="94756" y="10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475440" y="5137906"/>
              <a:ext cx="52644" cy="52644"/>
            </a:xfrm>
            <a:custGeom>
              <a:avLst/>
              <a:gdLst/>
              <a:ahLst/>
              <a:cxnLst/>
              <a:rect l="0" t="0" r="0" b="0"/>
              <a:pathLst>
                <a:path w="52644" h="52644">
                  <a:moveTo>
                    <a:pt x="0" y="0"/>
                  </a:moveTo>
                  <a:lnTo>
                    <a:pt x="52643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401741" y="5074735"/>
              <a:ext cx="210571" cy="410613"/>
            </a:xfrm>
            <a:custGeom>
              <a:avLst/>
              <a:gdLst/>
              <a:ahLst/>
              <a:cxnLst/>
              <a:rect l="0" t="0" r="0" b="0"/>
              <a:pathLst>
                <a:path w="210571" h="410613">
                  <a:moveTo>
                    <a:pt x="210570" y="0"/>
                  </a:moveTo>
                  <a:lnTo>
                    <a:pt x="191441" y="61111"/>
                  </a:lnTo>
                  <a:lnTo>
                    <a:pt x="167450" y="101759"/>
                  </a:lnTo>
                  <a:lnTo>
                    <a:pt x="124823" y="157897"/>
                  </a:lnTo>
                  <a:lnTo>
                    <a:pt x="90167" y="216240"/>
                  </a:lnTo>
                  <a:lnTo>
                    <a:pt x="59058" y="275441"/>
                  </a:lnTo>
                  <a:lnTo>
                    <a:pt x="31465" y="335515"/>
                  </a:lnTo>
                  <a:lnTo>
                    <a:pt x="6050" y="39500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907109" y="4948394"/>
              <a:ext cx="17937" cy="273741"/>
            </a:xfrm>
            <a:custGeom>
              <a:avLst/>
              <a:gdLst/>
              <a:ahLst/>
              <a:cxnLst/>
              <a:rect l="0" t="0" r="0" b="0"/>
              <a:pathLst>
                <a:path w="17937" h="273741">
                  <a:moveTo>
                    <a:pt x="0" y="0"/>
                  </a:moveTo>
                  <a:lnTo>
                    <a:pt x="14471" y="33621"/>
                  </a:lnTo>
                  <a:lnTo>
                    <a:pt x="17936" y="73002"/>
                  </a:lnTo>
                  <a:lnTo>
                    <a:pt x="12338" y="134999"/>
                  </a:lnTo>
                  <a:lnTo>
                    <a:pt x="10886" y="192653"/>
                  </a:lnTo>
                  <a:lnTo>
                    <a:pt x="10576" y="253804"/>
                  </a:lnTo>
                  <a:lnTo>
                    <a:pt x="10528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012394" y="514843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022922" y="5032621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069975" y="5053890"/>
              <a:ext cx="331974" cy="227259"/>
            </a:xfrm>
            <a:custGeom>
              <a:avLst/>
              <a:gdLst/>
              <a:ahLst/>
              <a:cxnLst/>
              <a:rect l="0" t="0" r="0" b="0"/>
              <a:pathLst>
                <a:path w="331974" h="227259">
                  <a:moveTo>
                    <a:pt x="5590" y="147187"/>
                  </a:moveTo>
                  <a:lnTo>
                    <a:pt x="0" y="130420"/>
                  </a:lnTo>
                  <a:lnTo>
                    <a:pt x="376" y="112829"/>
                  </a:lnTo>
                  <a:lnTo>
                    <a:pt x="10149" y="72940"/>
                  </a:lnTo>
                  <a:lnTo>
                    <a:pt x="15648" y="64934"/>
                  </a:lnTo>
                  <a:lnTo>
                    <a:pt x="31117" y="52919"/>
                  </a:lnTo>
                  <a:lnTo>
                    <a:pt x="38986" y="52756"/>
                  </a:lnTo>
                  <a:lnTo>
                    <a:pt x="46571" y="56157"/>
                  </a:lnTo>
                  <a:lnTo>
                    <a:pt x="68425" y="77711"/>
                  </a:lnTo>
                  <a:lnTo>
                    <a:pt x="86598" y="106325"/>
                  </a:lnTo>
                  <a:lnTo>
                    <a:pt x="94236" y="127856"/>
                  </a:lnTo>
                  <a:lnTo>
                    <a:pt x="99706" y="158098"/>
                  </a:lnTo>
                  <a:lnTo>
                    <a:pt x="102259" y="157970"/>
                  </a:lnTo>
                  <a:lnTo>
                    <a:pt x="105131" y="154376"/>
                  </a:lnTo>
                  <a:lnTo>
                    <a:pt x="134956" y="140202"/>
                  </a:lnTo>
                  <a:lnTo>
                    <a:pt x="184973" y="117036"/>
                  </a:lnTo>
                  <a:lnTo>
                    <a:pt x="218361" y="89456"/>
                  </a:lnTo>
                  <a:lnTo>
                    <a:pt x="233126" y="71226"/>
                  </a:lnTo>
                  <a:lnTo>
                    <a:pt x="238128" y="48306"/>
                  </a:lnTo>
                  <a:lnTo>
                    <a:pt x="237825" y="35643"/>
                  </a:lnTo>
                  <a:lnTo>
                    <a:pt x="234112" y="24862"/>
                  </a:lnTo>
                  <a:lnTo>
                    <a:pt x="220629" y="6642"/>
                  </a:lnTo>
                  <a:lnTo>
                    <a:pt x="210950" y="2018"/>
                  </a:lnTo>
                  <a:lnTo>
                    <a:pt x="187718" y="0"/>
                  </a:lnTo>
                  <a:lnTo>
                    <a:pt x="164914" y="6122"/>
                  </a:lnTo>
                  <a:lnTo>
                    <a:pt x="153920" y="11029"/>
                  </a:lnTo>
                  <a:lnTo>
                    <a:pt x="135465" y="28961"/>
                  </a:lnTo>
                  <a:lnTo>
                    <a:pt x="127269" y="40294"/>
                  </a:lnTo>
                  <a:lnTo>
                    <a:pt x="118161" y="68484"/>
                  </a:lnTo>
                  <a:lnTo>
                    <a:pt x="116153" y="114119"/>
                  </a:lnTo>
                  <a:lnTo>
                    <a:pt x="121409" y="141849"/>
                  </a:lnTo>
                  <a:lnTo>
                    <a:pt x="137523" y="176022"/>
                  </a:lnTo>
                  <a:lnTo>
                    <a:pt x="150404" y="193538"/>
                  </a:lnTo>
                  <a:lnTo>
                    <a:pt x="176399" y="210964"/>
                  </a:lnTo>
                  <a:lnTo>
                    <a:pt x="225030" y="226162"/>
                  </a:lnTo>
                  <a:lnTo>
                    <a:pt x="282816" y="227258"/>
                  </a:lnTo>
                  <a:lnTo>
                    <a:pt x="331973" y="220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5695917" y="5180021"/>
            <a:ext cx="716588" cy="108304"/>
          </a:xfrm>
          <a:custGeom>
            <a:avLst/>
            <a:gdLst/>
            <a:ahLst/>
            <a:cxnLst/>
            <a:rect l="0" t="0" r="0" b="0"/>
            <a:pathLst>
              <a:path w="716588" h="108304">
                <a:moveTo>
                  <a:pt x="705409" y="94756"/>
                </a:moveTo>
                <a:lnTo>
                  <a:pt x="716587" y="105935"/>
                </a:lnTo>
                <a:lnTo>
                  <a:pt x="716371" y="108057"/>
                </a:lnTo>
                <a:lnTo>
                  <a:pt x="712717" y="108303"/>
                </a:lnTo>
                <a:lnTo>
                  <a:pt x="656372" y="104512"/>
                </a:lnTo>
                <a:lnTo>
                  <a:pt x="600143" y="93910"/>
                </a:lnTo>
                <a:lnTo>
                  <a:pt x="551776" y="83977"/>
                </a:lnTo>
                <a:lnTo>
                  <a:pt x="492992" y="73625"/>
                </a:lnTo>
                <a:lnTo>
                  <a:pt x="450734" y="67817"/>
                </a:lnTo>
                <a:lnTo>
                  <a:pt x="404657" y="65235"/>
                </a:lnTo>
                <a:lnTo>
                  <a:pt x="349446" y="63782"/>
                </a:lnTo>
                <a:lnTo>
                  <a:pt x="288868" y="54886"/>
                </a:lnTo>
                <a:lnTo>
                  <a:pt x="231842" y="41863"/>
                </a:lnTo>
                <a:lnTo>
                  <a:pt x="169928" y="33615"/>
                </a:lnTo>
                <a:lnTo>
                  <a:pt x="109778" y="23580"/>
                </a:lnTo>
                <a:lnTo>
                  <a:pt x="49717" y="1033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68497" y="178984"/>
            <a:ext cx="2250954" cy="536954"/>
            <a:chOff x="368497" y="178984"/>
            <a:chExt cx="2250954" cy="536954"/>
          </a:xfrm>
        </p:grpSpPr>
        <p:sp>
          <p:nvSpPr>
            <p:cNvPr id="2" name="Freeform 1"/>
            <p:cNvSpPr/>
            <p:nvPr/>
          </p:nvSpPr>
          <p:spPr>
            <a:xfrm>
              <a:off x="431668" y="294797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17981" y="31283"/>
                  </a:lnTo>
                  <a:lnTo>
                    <a:pt x="73184" y="76875"/>
                  </a:lnTo>
                  <a:lnTo>
                    <a:pt x="89458" y="91099"/>
                  </a:lnTo>
                  <a:lnTo>
                    <a:pt x="98251" y="108339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273740"/>
              <a:ext cx="315856" cy="442198"/>
            </a:xfrm>
            <a:custGeom>
              <a:avLst/>
              <a:gdLst/>
              <a:ahLst/>
              <a:cxnLst/>
              <a:rect l="0" t="0" r="0" b="0"/>
              <a:pathLst>
                <a:path w="315856" h="442198">
                  <a:moveTo>
                    <a:pt x="315855" y="0"/>
                  </a:moveTo>
                  <a:lnTo>
                    <a:pt x="273872" y="53875"/>
                  </a:lnTo>
                  <a:lnTo>
                    <a:pt x="244527" y="111037"/>
                  </a:lnTo>
                  <a:lnTo>
                    <a:pt x="208959" y="166560"/>
                  </a:lnTo>
                  <a:lnTo>
                    <a:pt x="171257" y="223281"/>
                  </a:lnTo>
                  <a:lnTo>
                    <a:pt x="132560" y="275199"/>
                  </a:lnTo>
                  <a:lnTo>
                    <a:pt x="89249" y="329898"/>
                  </a:lnTo>
                  <a:lnTo>
                    <a:pt x="40167" y="389863"/>
                  </a:lnTo>
                  <a:lnTo>
                    <a:pt x="12121" y="43287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221098"/>
              <a:ext cx="318789" cy="178985"/>
            </a:xfrm>
            <a:custGeom>
              <a:avLst/>
              <a:gdLst/>
              <a:ahLst/>
              <a:cxnLst/>
              <a:rect l="0" t="0" r="0" b="0"/>
              <a:pathLst>
                <a:path w="318789" h="178985">
                  <a:moveTo>
                    <a:pt x="73699" y="0"/>
                  </a:moveTo>
                  <a:lnTo>
                    <a:pt x="91680" y="24047"/>
                  </a:lnTo>
                  <a:lnTo>
                    <a:pt x="118021" y="44300"/>
                  </a:lnTo>
                  <a:lnTo>
                    <a:pt x="179178" y="78171"/>
                  </a:lnTo>
                  <a:lnTo>
                    <a:pt x="212967" y="97381"/>
                  </a:lnTo>
                  <a:lnTo>
                    <a:pt x="269362" y="114945"/>
                  </a:lnTo>
                  <a:lnTo>
                    <a:pt x="314990" y="129680"/>
                  </a:lnTo>
                  <a:lnTo>
                    <a:pt x="318788" y="133247"/>
                  </a:lnTo>
                  <a:lnTo>
                    <a:pt x="317810" y="136794"/>
                  </a:lnTo>
                  <a:lnTo>
                    <a:pt x="313649" y="140329"/>
                  </a:lnTo>
                  <a:lnTo>
                    <a:pt x="260611" y="149587"/>
                  </a:lnTo>
                  <a:lnTo>
                    <a:pt x="206547" y="156280"/>
                  </a:lnTo>
                  <a:lnTo>
                    <a:pt x="150807" y="164838"/>
                  </a:lnTo>
                  <a:lnTo>
                    <a:pt x="94736" y="167741"/>
                  </a:lnTo>
                  <a:lnTo>
                    <a:pt x="38600" y="17390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1222" y="494839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5125" y="0"/>
                  </a:lnTo>
                  <a:lnTo>
                    <a:pt x="152545" y="0"/>
                  </a:lnTo>
                  <a:lnTo>
                    <a:pt x="101221" y="1170"/>
                  </a:lnTo>
                  <a:lnTo>
                    <a:pt x="51309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99106" y="178984"/>
              <a:ext cx="307578" cy="507589"/>
            </a:xfrm>
            <a:custGeom>
              <a:avLst/>
              <a:gdLst/>
              <a:ahLst/>
              <a:cxnLst/>
              <a:rect l="0" t="0" r="0" b="0"/>
              <a:pathLst>
                <a:path w="307578" h="507589">
                  <a:moveTo>
                    <a:pt x="95940" y="0"/>
                  </a:moveTo>
                  <a:lnTo>
                    <a:pt x="46442" y="55087"/>
                  </a:lnTo>
                  <a:lnTo>
                    <a:pt x="4661" y="110439"/>
                  </a:lnTo>
                  <a:lnTo>
                    <a:pt x="1162" y="112230"/>
                  </a:lnTo>
                  <a:lnTo>
                    <a:pt x="0" y="109915"/>
                  </a:lnTo>
                  <a:lnTo>
                    <a:pt x="394" y="104862"/>
                  </a:lnTo>
                  <a:lnTo>
                    <a:pt x="7072" y="93009"/>
                  </a:lnTo>
                  <a:lnTo>
                    <a:pt x="27105" y="73182"/>
                  </a:lnTo>
                  <a:lnTo>
                    <a:pt x="87160" y="30125"/>
                  </a:lnTo>
                  <a:lnTo>
                    <a:pt x="128694" y="23744"/>
                  </a:lnTo>
                  <a:lnTo>
                    <a:pt x="166866" y="27442"/>
                  </a:lnTo>
                  <a:lnTo>
                    <a:pt x="200403" y="41536"/>
                  </a:lnTo>
                  <a:lnTo>
                    <a:pt x="226978" y="60530"/>
                  </a:lnTo>
                  <a:lnTo>
                    <a:pt x="244080" y="86565"/>
                  </a:lnTo>
                  <a:lnTo>
                    <a:pt x="246398" y="106324"/>
                  </a:lnTo>
                  <a:lnTo>
                    <a:pt x="242359" y="125634"/>
                  </a:lnTo>
                  <a:lnTo>
                    <a:pt x="213608" y="178831"/>
                  </a:lnTo>
                  <a:lnTo>
                    <a:pt x="186957" y="202466"/>
                  </a:lnTo>
                  <a:lnTo>
                    <a:pt x="128651" y="232914"/>
                  </a:lnTo>
                  <a:lnTo>
                    <a:pt x="123596" y="233655"/>
                  </a:lnTo>
                  <a:lnTo>
                    <a:pt x="122567" y="231809"/>
                  </a:lnTo>
                  <a:lnTo>
                    <a:pt x="124220" y="228239"/>
                  </a:lnTo>
                  <a:lnTo>
                    <a:pt x="141654" y="224272"/>
                  </a:lnTo>
                  <a:lnTo>
                    <a:pt x="167730" y="224848"/>
                  </a:lnTo>
                  <a:lnTo>
                    <a:pt x="230941" y="245003"/>
                  </a:lnTo>
                  <a:lnTo>
                    <a:pt x="249917" y="258629"/>
                  </a:lnTo>
                  <a:lnTo>
                    <a:pt x="288442" y="307279"/>
                  </a:lnTo>
                  <a:lnTo>
                    <a:pt x="302769" y="332321"/>
                  </a:lnTo>
                  <a:lnTo>
                    <a:pt x="307577" y="362167"/>
                  </a:lnTo>
                  <a:lnTo>
                    <a:pt x="301132" y="417810"/>
                  </a:lnTo>
                  <a:lnTo>
                    <a:pt x="286329" y="446149"/>
                  </a:lnTo>
                  <a:lnTo>
                    <a:pt x="267125" y="469364"/>
                  </a:lnTo>
                  <a:lnTo>
                    <a:pt x="235439" y="491061"/>
                  </a:lnTo>
                  <a:lnTo>
                    <a:pt x="196415" y="506718"/>
                  </a:lnTo>
                  <a:lnTo>
                    <a:pt x="155216" y="507588"/>
                  </a:lnTo>
                  <a:lnTo>
                    <a:pt x="106609" y="496231"/>
                  </a:lnTo>
                  <a:lnTo>
                    <a:pt x="44934" y="466022"/>
                  </a:lnTo>
                  <a:lnTo>
                    <a:pt x="32327" y="455516"/>
                  </a:lnTo>
                  <a:lnTo>
                    <a:pt x="2224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8787" y="423772"/>
              <a:ext cx="305328" cy="176353"/>
            </a:xfrm>
            <a:custGeom>
              <a:avLst/>
              <a:gdLst/>
              <a:ahLst/>
              <a:cxnLst/>
              <a:rect l="0" t="0" r="0" b="0"/>
              <a:pathLst>
                <a:path w="305328" h="176353">
                  <a:moveTo>
                    <a:pt x="0" y="176352"/>
                  </a:moveTo>
                  <a:lnTo>
                    <a:pt x="17958" y="121307"/>
                  </a:lnTo>
                  <a:lnTo>
                    <a:pt x="40738" y="61840"/>
                  </a:lnTo>
                  <a:lnTo>
                    <a:pt x="61036" y="19851"/>
                  </a:lnTo>
                  <a:lnTo>
                    <a:pt x="77430" y="3071"/>
                  </a:lnTo>
                  <a:lnTo>
                    <a:pt x="85545" y="0"/>
                  </a:lnTo>
                  <a:lnTo>
                    <a:pt x="93295" y="292"/>
                  </a:lnTo>
                  <a:lnTo>
                    <a:pt x="100801" y="2827"/>
                  </a:lnTo>
                  <a:lnTo>
                    <a:pt x="115380" y="15002"/>
                  </a:lnTo>
                  <a:lnTo>
                    <a:pt x="157889" y="71691"/>
                  </a:lnTo>
                  <a:lnTo>
                    <a:pt x="200038" y="131173"/>
                  </a:lnTo>
                  <a:lnTo>
                    <a:pt x="228117" y="161708"/>
                  </a:lnTo>
                  <a:lnTo>
                    <a:pt x="248394" y="169844"/>
                  </a:lnTo>
                  <a:lnTo>
                    <a:pt x="270665" y="172290"/>
                  </a:lnTo>
                  <a:lnTo>
                    <a:pt x="305327" y="165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3015" y="431668"/>
              <a:ext cx="115815" cy="157928"/>
            </a:xfrm>
            <a:custGeom>
              <a:avLst/>
              <a:gdLst/>
              <a:ahLst/>
              <a:cxnLst/>
              <a:rect l="0" t="0" r="0" b="0"/>
              <a:pathLst>
                <a:path w="115815" h="157928">
                  <a:moveTo>
                    <a:pt x="115814" y="0"/>
                  </a:moveTo>
                  <a:lnTo>
                    <a:pt x="79897" y="53875"/>
                  </a:lnTo>
                  <a:lnTo>
                    <a:pt x="38532" y="11475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9927" y="45272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4179" y="3119"/>
                  </a:lnTo>
                  <a:lnTo>
                    <a:pt x="4135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11067" y="231626"/>
              <a:ext cx="8384" cy="442198"/>
            </a:xfrm>
            <a:custGeom>
              <a:avLst/>
              <a:gdLst/>
              <a:ahLst/>
              <a:cxnLst/>
              <a:rect l="0" t="0" r="0" b="0"/>
              <a:pathLst>
                <a:path w="8384" h="442198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5782"/>
                  </a:lnTo>
                  <a:lnTo>
                    <a:pt x="3119" y="211104"/>
                  </a:lnTo>
                  <a:lnTo>
                    <a:pt x="8333" y="262201"/>
                  </a:lnTo>
                  <a:lnTo>
                    <a:pt x="8383" y="304877"/>
                  </a:lnTo>
                  <a:lnTo>
                    <a:pt x="3004" y="367195"/>
                  </a:lnTo>
                  <a:lnTo>
                    <a:pt x="593" y="42564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" name="Straight Connector 11"/>
          <p:cNvCxnSpPr/>
          <p:nvPr/>
        </p:nvCxnSpPr>
        <p:spPr>
          <a:xfrm>
            <a:off x="3653409" y="1137030"/>
            <a:ext cx="0" cy="357974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789810" y="3021710"/>
            <a:ext cx="356920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/>
        </p:nvSpPr>
        <p:spPr>
          <a:xfrm>
            <a:off x="3579689" y="2705823"/>
            <a:ext cx="157928" cy="21058"/>
          </a:xfrm>
          <a:custGeom>
            <a:avLst/>
            <a:gdLst/>
            <a:ahLst/>
            <a:cxnLst/>
            <a:rect l="0" t="0" r="0" b="0"/>
            <a:pathLst>
              <a:path w="157928" h="21058">
                <a:moveTo>
                  <a:pt x="157927" y="0"/>
                </a:moveTo>
                <a:lnTo>
                  <a:pt x="120449" y="8334"/>
                </a:lnTo>
                <a:lnTo>
                  <a:pt x="69026" y="15684"/>
                </a:lnTo>
                <a:lnTo>
                  <a:pt x="12325" y="20350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548103" y="2411026"/>
            <a:ext cx="157929" cy="21057"/>
          </a:xfrm>
          <a:custGeom>
            <a:avLst/>
            <a:gdLst/>
            <a:ahLst/>
            <a:cxnLst/>
            <a:rect l="0" t="0" r="0" b="0"/>
            <a:pathLst>
              <a:path w="157929" h="21057">
                <a:moveTo>
                  <a:pt x="157928" y="0"/>
                </a:moveTo>
                <a:lnTo>
                  <a:pt x="120450" y="8333"/>
                </a:lnTo>
                <a:lnTo>
                  <a:pt x="69026" y="15684"/>
                </a:lnTo>
                <a:lnTo>
                  <a:pt x="12325" y="20349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569160" y="2116227"/>
            <a:ext cx="200043" cy="21059"/>
          </a:xfrm>
          <a:custGeom>
            <a:avLst/>
            <a:gdLst/>
            <a:ahLst/>
            <a:cxnLst/>
            <a:rect l="0" t="0" r="0" b="0"/>
            <a:pathLst>
              <a:path w="200043" h="21059">
                <a:moveTo>
                  <a:pt x="200042" y="0"/>
                </a:moveTo>
                <a:lnTo>
                  <a:pt x="157350" y="3120"/>
                </a:lnTo>
                <a:lnTo>
                  <a:pt x="104521" y="9066"/>
                </a:lnTo>
                <a:lnTo>
                  <a:pt x="47336" y="11410"/>
                </a:lnTo>
                <a:lnTo>
                  <a:pt x="0" y="210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495461" y="1842487"/>
            <a:ext cx="252685" cy="1"/>
          </a:xfrm>
          <a:custGeom>
            <a:avLst/>
            <a:gdLst/>
            <a:ahLst/>
            <a:cxnLst/>
            <a:rect l="0" t="0" r="0" b="0"/>
            <a:pathLst>
              <a:path w="252685" h="1">
                <a:moveTo>
                  <a:pt x="252684" y="0"/>
                </a:moveTo>
                <a:lnTo>
                  <a:pt x="194067" y="0"/>
                </a:lnTo>
                <a:lnTo>
                  <a:pt x="139893" y="0"/>
                </a:lnTo>
                <a:lnTo>
                  <a:pt x="84132" y="0"/>
                </a:lnTo>
                <a:lnTo>
                  <a:pt x="2805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495461" y="1516103"/>
            <a:ext cx="252685" cy="10530"/>
          </a:xfrm>
          <a:custGeom>
            <a:avLst/>
            <a:gdLst/>
            <a:ahLst/>
            <a:cxnLst/>
            <a:rect l="0" t="0" r="0" b="0"/>
            <a:pathLst>
              <a:path w="252685" h="10530">
                <a:moveTo>
                  <a:pt x="252684" y="10529"/>
                </a:moveTo>
                <a:lnTo>
                  <a:pt x="235916" y="4940"/>
                </a:lnTo>
                <a:lnTo>
                  <a:pt x="218325" y="5315"/>
                </a:lnTo>
                <a:lnTo>
                  <a:pt x="172848" y="9499"/>
                </a:lnTo>
                <a:lnTo>
                  <a:pt x="110398" y="3090"/>
                </a:lnTo>
                <a:lnTo>
                  <a:pt x="60266" y="91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927129" y="2895336"/>
            <a:ext cx="1116022" cy="263214"/>
            <a:chOff x="3927129" y="2895336"/>
            <a:chExt cx="1116022" cy="263214"/>
          </a:xfrm>
        </p:grpSpPr>
        <p:sp>
          <p:nvSpPr>
            <p:cNvPr id="19" name="Freeform 18"/>
            <p:cNvSpPr/>
            <p:nvPr/>
          </p:nvSpPr>
          <p:spPr>
            <a:xfrm>
              <a:off x="3927129" y="2926922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23252" y="37478"/>
                  </a:lnTo>
                  <a:lnTo>
                    <a:pt x="14111" y="96486"/>
                  </a:lnTo>
                  <a:lnTo>
                    <a:pt x="8117" y="159655"/>
                  </a:lnTo>
                  <a:lnTo>
                    <a:pt x="2405" y="20172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53513" y="294797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2723" y="37478"/>
                  </a:lnTo>
                  <a:lnTo>
                    <a:pt x="10961" y="94491"/>
                  </a:lnTo>
                  <a:lnTo>
                    <a:pt x="9444" y="15367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32538" y="2947979"/>
              <a:ext cx="21059" cy="200042"/>
            </a:xfrm>
            <a:custGeom>
              <a:avLst/>
              <a:gdLst/>
              <a:ahLst/>
              <a:cxnLst/>
              <a:rect l="0" t="0" r="0" b="0"/>
              <a:pathLst>
                <a:path w="21059" h="200042">
                  <a:moveTo>
                    <a:pt x="21058" y="0"/>
                  </a:moveTo>
                  <a:lnTo>
                    <a:pt x="17938" y="42691"/>
                  </a:lnTo>
                  <a:lnTo>
                    <a:pt x="10335" y="104408"/>
                  </a:lnTo>
                  <a:lnTo>
                    <a:pt x="2389" y="16343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32621" y="2895336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57264"/>
                  </a:lnTo>
                  <a:lnTo>
                    <a:pt x="4940" y="112567"/>
                  </a:lnTo>
                  <a:lnTo>
                    <a:pt x="976" y="165692"/>
                  </a:lnTo>
                  <a:lnTo>
                    <a:pt x="193" y="2181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937243" y="2926922"/>
            <a:ext cx="1842488" cy="494840"/>
            <a:chOff x="1937243" y="2926922"/>
            <a:chExt cx="1842488" cy="494840"/>
          </a:xfrm>
        </p:grpSpPr>
        <p:sp>
          <p:nvSpPr>
            <p:cNvPr id="24" name="Freeform 23"/>
            <p:cNvSpPr/>
            <p:nvPr/>
          </p:nvSpPr>
          <p:spPr>
            <a:xfrm>
              <a:off x="3211191" y="292692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21057" y="48931"/>
                  </a:lnTo>
                  <a:lnTo>
                    <a:pt x="15468" y="102472"/>
                  </a:lnTo>
                  <a:lnTo>
                    <a:pt x="10335" y="161315"/>
                  </a:lnTo>
                  <a:lnTo>
                    <a:pt x="2388" y="21227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90051" y="2937450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5468" y="16768"/>
                  </a:lnTo>
                  <a:lnTo>
                    <a:pt x="15844" y="34359"/>
                  </a:lnTo>
                  <a:lnTo>
                    <a:pt x="20028" y="79837"/>
                  </a:lnTo>
                  <a:lnTo>
                    <a:pt x="13618" y="135050"/>
                  </a:lnTo>
                  <a:lnTo>
                    <a:pt x="8020" y="18859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47854" y="2947979"/>
              <a:ext cx="9067" cy="210571"/>
            </a:xfrm>
            <a:custGeom>
              <a:avLst/>
              <a:gdLst/>
              <a:ahLst/>
              <a:cxnLst/>
              <a:rect l="0" t="0" r="0" b="0"/>
              <a:pathLst>
                <a:path w="9067" h="210571">
                  <a:moveTo>
                    <a:pt x="0" y="0"/>
                  </a:moveTo>
                  <a:lnTo>
                    <a:pt x="3120" y="54145"/>
                  </a:lnTo>
                  <a:lnTo>
                    <a:pt x="9066" y="109091"/>
                  </a:lnTo>
                  <a:lnTo>
                    <a:pt x="2003" y="17069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37243" y="2979564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4120"/>
                  </a:lnTo>
                  <a:lnTo>
                    <a:pt x="17" y="20008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16518" y="3411233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35656" y="3293"/>
                  </a:lnTo>
                  <a:lnTo>
                    <a:pt x="176314" y="650"/>
                  </a:lnTo>
                  <a:lnTo>
                    <a:pt x="125550" y="192"/>
                  </a:lnTo>
                  <a:lnTo>
                    <a:pt x="73465" y="57"/>
                  </a:lnTo>
                  <a:lnTo>
                    <a:pt x="30346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3527046" y="3779730"/>
            <a:ext cx="200043" cy="21058"/>
          </a:xfrm>
          <a:custGeom>
            <a:avLst/>
            <a:gdLst/>
            <a:ahLst/>
            <a:cxnLst/>
            <a:rect l="0" t="0" r="0" b="0"/>
            <a:pathLst>
              <a:path w="200043" h="21058">
                <a:moveTo>
                  <a:pt x="200042" y="21057"/>
                </a:moveTo>
                <a:lnTo>
                  <a:pt x="157350" y="17938"/>
                </a:lnTo>
                <a:lnTo>
                  <a:pt x="104521" y="6403"/>
                </a:lnTo>
                <a:lnTo>
                  <a:pt x="41270" y="126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3527046" y="4158756"/>
            <a:ext cx="178986" cy="21058"/>
          </a:xfrm>
          <a:custGeom>
            <a:avLst/>
            <a:gdLst/>
            <a:ahLst/>
            <a:cxnLst/>
            <a:rect l="0" t="0" r="0" b="0"/>
            <a:pathLst>
              <a:path w="178986" h="21058">
                <a:moveTo>
                  <a:pt x="178985" y="21057"/>
                </a:moveTo>
                <a:lnTo>
                  <a:pt x="116892" y="15468"/>
                </a:lnTo>
                <a:lnTo>
                  <a:pt x="59442" y="1033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548103" y="4474611"/>
            <a:ext cx="189514" cy="21058"/>
          </a:xfrm>
          <a:custGeom>
            <a:avLst/>
            <a:gdLst/>
            <a:ahLst/>
            <a:cxnLst/>
            <a:rect l="0" t="0" r="0" b="0"/>
            <a:pathLst>
              <a:path w="189514" h="21058">
                <a:moveTo>
                  <a:pt x="189513" y="21057"/>
                </a:moveTo>
                <a:lnTo>
                  <a:pt x="132249" y="17938"/>
                </a:lnTo>
                <a:lnTo>
                  <a:pt x="71357" y="11992"/>
                </a:lnTo>
                <a:lnTo>
                  <a:pt x="12632" y="238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3576618" y="3373812"/>
            <a:ext cx="125164" cy="116941"/>
          </a:xfrm>
          <a:custGeom>
            <a:avLst/>
            <a:gdLst/>
            <a:ahLst/>
            <a:cxnLst/>
            <a:rect l="0" t="0" r="0" b="0"/>
            <a:pathLst>
              <a:path w="125164" h="116941">
                <a:moveTo>
                  <a:pt x="76770" y="5835"/>
                </a:moveTo>
                <a:lnTo>
                  <a:pt x="60003" y="11425"/>
                </a:lnTo>
                <a:lnTo>
                  <a:pt x="48651" y="23527"/>
                </a:lnTo>
                <a:lnTo>
                  <a:pt x="40876" y="41774"/>
                </a:lnTo>
                <a:lnTo>
                  <a:pt x="37421" y="65482"/>
                </a:lnTo>
                <a:lnTo>
                  <a:pt x="42124" y="85377"/>
                </a:lnTo>
                <a:lnTo>
                  <a:pt x="46654" y="93958"/>
                </a:lnTo>
                <a:lnTo>
                  <a:pt x="61046" y="106612"/>
                </a:lnTo>
                <a:lnTo>
                  <a:pt x="69797" y="111624"/>
                </a:lnTo>
                <a:lnTo>
                  <a:pt x="77970" y="112626"/>
                </a:lnTo>
                <a:lnTo>
                  <a:pt x="93291" y="107500"/>
                </a:lnTo>
                <a:lnTo>
                  <a:pt x="115071" y="91460"/>
                </a:lnTo>
                <a:lnTo>
                  <a:pt x="123039" y="72357"/>
                </a:lnTo>
                <a:lnTo>
                  <a:pt x="125163" y="60712"/>
                </a:lnTo>
                <a:lnTo>
                  <a:pt x="121285" y="41533"/>
                </a:lnTo>
                <a:lnTo>
                  <a:pt x="116975" y="33143"/>
                </a:lnTo>
                <a:lnTo>
                  <a:pt x="102828" y="20702"/>
                </a:lnTo>
                <a:lnTo>
                  <a:pt x="94142" y="15746"/>
                </a:lnTo>
                <a:lnTo>
                  <a:pt x="75132" y="13360"/>
                </a:lnTo>
                <a:lnTo>
                  <a:pt x="56155" y="17368"/>
                </a:lnTo>
                <a:lnTo>
                  <a:pt x="39922" y="26949"/>
                </a:lnTo>
                <a:lnTo>
                  <a:pt x="28028" y="42126"/>
                </a:lnTo>
                <a:lnTo>
                  <a:pt x="23218" y="51086"/>
                </a:lnTo>
                <a:lnTo>
                  <a:pt x="20994" y="70401"/>
                </a:lnTo>
                <a:lnTo>
                  <a:pt x="22039" y="80464"/>
                </a:lnTo>
                <a:lnTo>
                  <a:pt x="26245" y="88343"/>
                </a:lnTo>
                <a:lnTo>
                  <a:pt x="40276" y="100217"/>
                </a:lnTo>
                <a:lnTo>
                  <a:pt x="61331" y="103155"/>
                </a:lnTo>
                <a:lnTo>
                  <a:pt x="83946" y="99391"/>
                </a:lnTo>
                <a:lnTo>
                  <a:pt x="101797" y="89919"/>
                </a:lnTo>
                <a:lnTo>
                  <a:pt x="114409" y="74791"/>
                </a:lnTo>
                <a:lnTo>
                  <a:pt x="119411" y="65844"/>
                </a:lnTo>
                <a:lnTo>
                  <a:pt x="121848" y="46544"/>
                </a:lnTo>
                <a:lnTo>
                  <a:pt x="117861" y="27438"/>
                </a:lnTo>
                <a:lnTo>
                  <a:pt x="108291" y="11147"/>
                </a:lnTo>
                <a:lnTo>
                  <a:pt x="100124" y="5867"/>
                </a:lnTo>
                <a:lnTo>
                  <a:pt x="78571" y="0"/>
                </a:lnTo>
                <a:lnTo>
                  <a:pt x="56513" y="3632"/>
                </a:lnTo>
                <a:lnTo>
                  <a:pt x="27484" y="18830"/>
                </a:lnTo>
                <a:lnTo>
                  <a:pt x="12752" y="32668"/>
                </a:lnTo>
                <a:lnTo>
                  <a:pt x="2304" y="50516"/>
                </a:lnTo>
                <a:lnTo>
                  <a:pt x="0" y="70147"/>
                </a:lnTo>
                <a:lnTo>
                  <a:pt x="4046" y="89401"/>
                </a:lnTo>
                <a:lnTo>
                  <a:pt x="13643" y="105757"/>
                </a:lnTo>
                <a:lnTo>
                  <a:pt x="21817" y="111054"/>
                </a:lnTo>
                <a:lnTo>
                  <a:pt x="43378" y="116940"/>
                </a:lnTo>
                <a:lnTo>
                  <a:pt x="76235" y="114664"/>
                </a:lnTo>
                <a:lnTo>
                  <a:pt x="84602" y="109973"/>
                </a:lnTo>
                <a:lnTo>
                  <a:pt x="97019" y="95402"/>
                </a:lnTo>
                <a:lnTo>
                  <a:pt x="110586" y="67469"/>
                </a:lnTo>
                <a:lnTo>
                  <a:pt x="112077" y="47266"/>
                </a:lnTo>
                <a:lnTo>
                  <a:pt x="107670" y="27759"/>
                </a:lnTo>
                <a:lnTo>
                  <a:pt x="97912" y="11289"/>
                </a:lnTo>
                <a:lnTo>
                  <a:pt x="89695" y="5962"/>
                </a:lnTo>
                <a:lnTo>
                  <a:pt x="68087" y="42"/>
                </a:lnTo>
                <a:lnTo>
                  <a:pt x="58113" y="803"/>
                </a:lnTo>
                <a:lnTo>
                  <a:pt x="40792" y="7888"/>
                </a:lnTo>
                <a:lnTo>
                  <a:pt x="17887" y="25031"/>
                </a:lnTo>
                <a:lnTo>
                  <a:pt x="9656" y="44392"/>
                </a:lnTo>
                <a:lnTo>
                  <a:pt x="7461" y="56106"/>
                </a:lnTo>
                <a:lnTo>
                  <a:pt x="8337" y="66255"/>
                </a:lnTo>
                <a:lnTo>
                  <a:pt x="15550" y="83771"/>
                </a:lnTo>
                <a:lnTo>
                  <a:pt x="29674" y="96235"/>
                </a:lnTo>
                <a:lnTo>
                  <a:pt x="38354" y="101197"/>
                </a:lnTo>
                <a:lnTo>
                  <a:pt x="47650" y="102165"/>
                </a:lnTo>
                <a:lnTo>
                  <a:pt x="67337" y="97002"/>
                </a:lnTo>
                <a:lnTo>
                  <a:pt x="84666" y="83788"/>
                </a:lnTo>
                <a:lnTo>
                  <a:pt x="92563" y="75351"/>
                </a:lnTo>
                <a:lnTo>
                  <a:pt x="96657" y="65047"/>
                </a:lnTo>
                <a:lnTo>
                  <a:pt x="98087" y="41121"/>
                </a:lnTo>
                <a:lnTo>
                  <a:pt x="93321" y="32868"/>
                </a:lnTo>
                <a:lnTo>
                  <a:pt x="85465" y="27367"/>
                </a:lnTo>
                <a:lnTo>
                  <a:pt x="75547" y="23699"/>
                </a:lnTo>
                <a:lnTo>
                  <a:pt x="67766" y="24764"/>
                </a:lnTo>
                <a:lnTo>
                  <a:pt x="61409" y="28983"/>
                </a:lnTo>
                <a:lnTo>
                  <a:pt x="56001" y="35305"/>
                </a:lnTo>
                <a:lnTo>
                  <a:pt x="55905" y="40690"/>
                </a:lnTo>
                <a:lnTo>
                  <a:pt x="59351" y="45449"/>
                </a:lnTo>
                <a:lnTo>
                  <a:pt x="65157" y="49792"/>
                </a:lnTo>
                <a:lnTo>
                  <a:pt x="84087" y="51498"/>
                </a:lnTo>
                <a:lnTo>
                  <a:pt x="99909" y="50696"/>
                </a:lnTo>
                <a:lnTo>
                  <a:pt x="99215" y="52120"/>
                </a:lnTo>
                <a:lnTo>
                  <a:pt x="72885" y="68400"/>
                </a:lnTo>
                <a:lnTo>
                  <a:pt x="70671" y="70942"/>
                </a:lnTo>
                <a:lnTo>
                  <a:pt x="72704" y="71467"/>
                </a:lnTo>
                <a:lnTo>
                  <a:pt x="77569" y="70647"/>
                </a:lnTo>
                <a:lnTo>
                  <a:pt x="77302" y="68930"/>
                </a:lnTo>
                <a:lnTo>
                  <a:pt x="67648" y="63903"/>
                </a:lnTo>
                <a:lnTo>
                  <a:pt x="61330" y="64434"/>
                </a:lnTo>
                <a:lnTo>
                  <a:pt x="48071" y="71264"/>
                </a:lnTo>
                <a:lnTo>
                  <a:pt x="40618" y="78978"/>
                </a:lnTo>
                <a:lnTo>
                  <a:pt x="34656" y="9006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3942455" y="2410754"/>
            <a:ext cx="102549" cy="90072"/>
          </a:xfrm>
          <a:custGeom>
            <a:avLst/>
            <a:gdLst/>
            <a:ahLst/>
            <a:cxnLst/>
            <a:rect l="0" t="0" r="0" b="0"/>
            <a:pathLst>
              <a:path w="102549" h="90072">
                <a:moveTo>
                  <a:pt x="58374" y="21328"/>
                </a:moveTo>
                <a:lnTo>
                  <a:pt x="41606" y="26918"/>
                </a:lnTo>
                <a:lnTo>
                  <a:pt x="30254" y="39021"/>
                </a:lnTo>
                <a:lnTo>
                  <a:pt x="25590" y="47161"/>
                </a:lnTo>
                <a:lnTo>
                  <a:pt x="25989" y="53758"/>
                </a:lnTo>
                <a:lnTo>
                  <a:pt x="29765" y="59326"/>
                </a:lnTo>
                <a:lnTo>
                  <a:pt x="35792" y="64208"/>
                </a:lnTo>
                <a:lnTo>
                  <a:pt x="43319" y="66292"/>
                </a:lnTo>
                <a:lnTo>
                  <a:pt x="61042" y="65489"/>
                </a:lnTo>
                <a:lnTo>
                  <a:pt x="77497" y="58113"/>
                </a:lnTo>
                <a:lnTo>
                  <a:pt x="85161" y="52871"/>
                </a:lnTo>
                <a:lnTo>
                  <a:pt x="89100" y="45866"/>
                </a:lnTo>
                <a:lnTo>
                  <a:pt x="90357" y="28725"/>
                </a:lnTo>
                <a:lnTo>
                  <a:pt x="86715" y="21580"/>
                </a:lnTo>
                <a:lnTo>
                  <a:pt x="73309" y="10522"/>
                </a:lnTo>
                <a:lnTo>
                  <a:pt x="55653" y="7947"/>
                </a:lnTo>
                <a:lnTo>
                  <a:pt x="36107" y="11872"/>
                </a:lnTo>
                <a:lnTo>
                  <a:pt x="15722" y="21415"/>
                </a:lnTo>
                <a:lnTo>
                  <a:pt x="10052" y="28405"/>
                </a:lnTo>
                <a:lnTo>
                  <a:pt x="7442" y="36575"/>
                </a:lnTo>
                <a:lnTo>
                  <a:pt x="6872" y="45531"/>
                </a:lnTo>
                <a:lnTo>
                  <a:pt x="12477" y="61721"/>
                </a:lnTo>
                <a:lnTo>
                  <a:pt x="17247" y="69314"/>
                </a:lnTo>
                <a:lnTo>
                  <a:pt x="31907" y="80870"/>
                </a:lnTo>
                <a:lnTo>
                  <a:pt x="40729" y="85589"/>
                </a:lnTo>
                <a:lnTo>
                  <a:pt x="48950" y="86396"/>
                </a:lnTo>
                <a:lnTo>
                  <a:pt x="64324" y="81053"/>
                </a:lnTo>
                <a:lnTo>
                  <a:pt x="86133" y="59302"/>
                </a:lnTo>
                <a:lnTo>
                  <a:pt x="101824" y="30630"/>
                </a:lnTo>
                <a:lnTo>
                  <a:pt x="102548" y="21680"/>
                </a:lnTo>
                <a:lnTo>
                  <a:pt x="97114" y="5497"/>
                </a:lnTo>
                <a:lnTo>
                  <a:pt x="90050" y="1416"/>
                </a:lnTo>
                <a:lnTo>
                  <a:pt x="69722" y="0"/>
                </a:lnTo>
                <a:lnTo>
                  <a:pt x="37560" y="5780"/>
                </a:lnTo>
                <a:lnTo>
                  <a:pt x="11392" y="20491"/>
                </a:lnTo>
                <a:lnTo>
                  <a:pt x="5996" y="28959"/>
                </a:lnTo>
                <a:lnTo>
                  <a:pt x="0" y="50846"/>
                </a:lnTo>
                <a:lnTo>
                  <a:pt x="740" y="60894"/>
                </a:lnTo>
                <a:lnTo>
                  <a:pt x="7803" y="78297"/>
                </a:lnTo>
                <a:lnTo>
                  <a:pt x="15301" y="83874"/>
                </a:lnTo>
                <a:lnTo>
                  <a:pt x="36111" y="90071"/>
                </a:lnTo>
                <a:lnTo>
                  <a:pt x="68545" y="87970"/>
                </a:lnTo>
                <a:lnTo>
                  <a:pt x="86681" y="76683"/>
                </a:lnTo>
                <a:lnTo>
                  <a:pt x="94793" y="68760"/>
                </a:lnTo>
                <a:lnTo>
                  <a:pt x="99030" y="58799"/>
                </a:lnTo>
                <a:lnTo>
                  <a:pt x="100620" y="35252"/>
                </a:lnTo>
                <a:lnTo>
                  <a:pt x="94307" y="15428"/>
                </a:lnTo>
                <a:lnTo>
                  <a:pt x="89349" y="6867"/>
                </a:lnTo>
                <a:lnTo>
                  <a:pt x="82533" y="2329"/>
                </a:lnTo>
                <a:lnTo>
                  <a:pt x="65602" y="406"/>
                </a:lnTo>
                <a:lnTo>
                  <a:pt x="49498" y="6570"/>
                </a:lnTo>
                <a:lnTo>
                  <a:pt x="41928" y="11490"/>
                </a:lnTo>
                <a:lnTo>
                  <a:pt x="30398" y="26314"/>
                </a:lnTo>
                <a:lnTo>
                  <a:pt x="25685" y="35181"/>
                </a:lnTo>
                <a:lnTo>
                  <a:pt x="24883" y="43432"/>
                </a:lnTo>
                <a:lnTo>
                  <a:pt x="30231" y="58838"/>
                </a:lnTo>
                <a:lnTo>
                  <a:pt x="43526" y="70365"/>
                </a:lnTo>
                <a:lnTo>
                  <a:pt x="51985" y="75076"/>
                </a:lnTo>
                <a:lnTo>
                  <a:pt x="58794" y="74708"/>
                </a:lnTo>
                <a:lnTo>
                  <a:pt x="64503" y="70953"/>
                </a:lnTo>
                <a:lnTo>
                  <a:pt x="72796" y="58591"/>
                </a:lnTo>
                <a:lnTo>
                  <a:pt x="79431" y="318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1116277" y="649455"/>
            <a:ext cx="3292550" cy="4659874"/>
          </a:xfrm>
          <a:custGeom>
            <a:avLst/>
            <a:gdLst/>
            <a:ahLst/>
            <a:cxnLst/>
            <a:rect l="0" t="0" r="0" b="0"/>
            <a:pathLst>
              <a:path w="3292550" h="4659874">
                <a:moveTo>
                  <a:pt x="2421298" y="171767"/>
                </a:moveTo>
                <a:lnTo>
                  <a:pt x="2364064" y="223788"/>
                </a:lnTo>
                <a:lnTo>
                  <a:pt x="2317186" y="286028"/>
                </a:lnTo>
                <a:lnTo>
                  <a:pt x="2265725" y="347412"/>
                </a:lnTo>
                <a:lnTo>
                  <a:pt x="2224424" y="397465"/>
                </a:lnTo>
                <a:lnTo>
                  <a:pt x="2182551" y="449341"/>
                </a:lnTo>
                <a:lnTo>
                  <a:pt x="2139338" y="501756"/>
                </a:lnTo>
                <a:lnTo>
                  <a:pt x="2091179" y="554331"/>
                </a:lnTo>
                <a:lnTo>
                  <a:pt x="2046754" y="608123"/>
                </a:lnTo>
                <a:lnTo>
                  <a:pt x="2002786" y="667996"/>
                </a:lnTo>
                <a:lnTo>
                  <a:pt x="1953233" y="730189"/>
                </a:lnTo>
                <a:lnTo>
                  <a:pt x="1918861" y="772075"/>
                </a:lnTo>
                <a:lnTo>
                  <a:pt x="1884087" y="817207"/>
                </a:lnTo>
                <a:lnTo>
                  <a:pt x="1850305" y="863391"/>
                </a:lnTo>
                <a:lnTo>
                  <a:pt x="1819693" y="907315"/>
                </a:lnTo>
                <a:lnTo>
                  <a:pt x="1787370" y="953352"/>
                </a:lnTo>
                <a:lnTo>
                  <a:pt x="1753507" y="999940"/>
                </a:lnTo>
                <a:lnTo>
                  <a:pt x="1718960" y="1044042"/>
                </a:lnTo>
                <a:lnTo>
                  <a:pt x="1684108" y="1090159"/>
                </a:lnTo>
                <a:lnTo>
                  <a:pt x="1649121" y="1137952"/>
                </a:lnTo>
                <a:lnTo>
                  <a:pt x="1614074" y="1186489"/>
                </a:lnTo>
                <a:lnTo>
                  <a:pt x="1579001" y="1235357"/>
                </a:lnTo>
                <a:lnTo>
                  <a:pt x="1543915" y="1284373"/>
                </a:lnTo>
                <a:lnTo>
                  <a:pt x="1508825" y="1333453"/>
                </a:lnTo>
                <a:lnTo>
                  <a:pt x="1476851" y="1385683"/>
                </a:lnTo>
                <a:lnTo>
                  <a:pt x="1445873" y="1438921"/>
                </a:lnTo>
                <a:lnTo>
                  <a:pt x="1412608" y="1489879"/>
                </a:lnTo>
                <a:lnTo>
                  <a:pt x="1375206" y="1542943"/>
                </a:lnTo>
                <a:lnTo>
                  <a:pt x="1336357" y="1597722"/>
                </a:lnTo>
                <a:lnTo>
                  <a:pt x="1299593" y="1653264"/>
                </a:lnTo>
                <a:lnTo>
                  <a:pt x="1263756" y="1709145"/>
                </a:lnTo>
                <a:lnTo>
                  <a:pt x="1229501" y="1766346"/>
                </a:lnTo>
                <a:lnTo>
                  <a:pt x="1198679" y="1826864"/>
                </a:lnTo>
                <a:lnTo>
                  <a:pt x="1166263" y="1882617"/>
                </a:lnTo>
                <a:lnTo>
                  <a:pt x="1133529" y="1935862"/>
                </a:lnTo>
                <a:lnTo>
                  <a:pt x="1103383" y="1990722"/>
                </a:lnTo>
                <a:lnTo>
                  <a:pt x="1071267" y="2046299"/>
                </a:lnTo>
                <a:lnTo>
                  <a:pt x="1037496" y="2102196"/>
                </a:lnTo>
                <a:lnTo>
                  <a:pt x="1002989" y="2158235"/>
                </a:lnTo>
                <a:lnTo>
                  <a:pt x="971275" y="2214336"/>
                </a:lnTo>
                <a:lnTo>
                  <a:pt x="941583" y="2270466"/>
                </a:lnTo>
                <a:lnTo>
                  <a:pt x="912788" y="2326608"/>
                </a:lnTo>
                <a:lnTo>
                  <a:pt x="884393" y="2385875"/>
                </a:lnTo>
                <a:lnTo>
                  <a:pt x="856175" y="2446141"/>
                </a:lnTo>
                <a:lnTo>
                  <a:pt x="828036" y="2504121"/>
                </a:lnTo>
                <a:lnTo>
                  <a:pt x="803051" y="2561086"/>
                </a:lnTo>
                <a:lnTo>
                  <a:pt x="779079" y="2618769"/>
                </a:lnTo>
                <a:lnTo>
                  <a:pt x="752827" y="2679501"/>
                </a:lnTo>
                <a:lnTo>
                  <a:pt x="731800" y="2738469"/>
                </a:lnTo>
                <a:lnTo>
                  <a:pt x="713486" y="2794702"/>
                </a:lnTo>
                <a:lnTo>
                  <a:pt x="693649" y="2846991"/>
                </a:lnTo>
                <a:lnTo>
                  <a:pt x="673133" y="2900646"/>
                </a:lnTo>
                <a:lnTo>
                  <a:pt x="652317" y="2955688"/>
                </a:lnTo>
                <a:lnTo>
                  <a:pt x="631367" y="3011347"/>
                </a:lnTo>
                <a:lnTo>
                  <a:pt x="613478" y="3064160"/>
                </a:lnTo>
                <a:lnTo>
                  <a:pt x="596558" y="3116098"/>
                </a:lnTo>
                <a:lnTo>
                  <a:pt x="577340" y="3170378"/>
                </a:lnTo>
                <a:lnTo>
                  <a:pt x="560219" y="3222578"/>
                </a:lnTo>
                <a:lnTo>
                  <a:pt x="544811" y="3274244"/>
                </a:lnTo>
                <a:lnTo>
                  <a:pt x="530165" y="3328402"/>
                </a:lnTo>
                <a:lnTo>
                  <a:pt x="515856" y="3383668"/>
                </a:lnTo>
                <a:lnTo>
                  <a:pt x="501698" y="3438256"/>
                </a:lnTo>
                <a:lnTo>
                  <a:pt x="487606" y="3489814"/>
                </a:lnTo>
                <a:lnTo>
                  <a:pt x="473545" y="3540024"/>
                </a:lnTo>
                <a:lnTo>
                  <a:pt x="460666" y="3590807"/>
                </a:lnTo>
                <a:lnTo>
                  <a:pt x="451043" y="3644572"/>
                </a:lnTo>
                <a:lnTo>
                  <a:pt x="439747" y="3693424"/>
                </a:lnTo>
                <a:lnTo>
                  <a:pt x="428097" y="3738532"/>
                </a:lnTo>
                <a:lnTo>
                  <a:pt x="419020" y="3781977"/>
                </a:lnTo>
                <a:lnTo>
                  <a:pt x="411086" y="3824683"/>
                </a:lnTo>
                <a:lnTo>
                  <a:pt x="400043" y="3885068"/>
                </a:lnTo>
                <a:lnTo>
                  <a:pt x="389362" y="3940004"/>
                </a:lnTo>
                <a:lnTo>
                  <a:pt x="378788" y="3990206"/>
                </a:lnTo>
                <a:lnTo>
                  <a:pt x="370324" y="4049092"/>
                </a:lnTo>
                <a:lnTo>
                  <a:pt x="362586" y="4102490"/>
                </a:lnTo>
                <a:lnTo>
                  <a:pt x="366045" y="4079555"/>
                </a:lnTo>
                <a:lnTo>
                  <a:pt x="368760" y="4024276"/>
                </a:lnTo>
                <a:lnTo>
                  <a:pt x="375284" y="3968642"/>
                </a:lnTo>
                <a:lnTo>
                  <a:pt x="378906" y="3907056"/>
                </a:lnTo>
                <a:lnTo>
                  <a:pt x="383899" y="3861166"/>
                </a:lnTo>
                <a:lnTo>
                  <a:pt x="390018" y="3813474"/>
                </a:lnTo>
                <a:lnTo>
                  <a:pt x="396637" y="3764982"/>
                </a:lnTo>
                <a:lnTo>
                  <a:pt x="403478" y="3716134"/>
                </a:lnTo>
                <a:lnTo>
                  <a:pt x="413537" y="3660888"/>
                </a:lnTo>
                <a:lnTo>
                  <a:pt x="424637" y="3601240"/>
                </a:lnTo>
                <a:lnTo>
                  <a:pt x="433470" y="3539635"/>
                </a:lnTo>
                <a:lnTo>
                  <a:pt x="444415" y="3477159"/>
                </a:lnTo>
                <a:lnTo>
                  <a:pt x="450609" y="3445760"/>
                </a:lnTo>
                <a:lnTo>
                  <a:pt x="458248" y="3413128"/>
                </a:lnTo>
                <a:lnTo>
                  <a:pt x="466850" y="3379675"/>
                </a:lnTo>
                <a:lnTo>
                  <a:pt x="476094" y="3345675"/>
                </a:lnTo>
                <a:lnTo>
                  <a:pt x="485767" y="3311310"/>
                </a:lnTo>
                <a:lnTo>
                  <a:pt x="495724" y="3276701"/>
                </a:lnTo>
                <a:lnTo>
                  <a:pt x="505872" y="3241930"/>
                </a:lnTo>
                <a:lnTo>
                  <a:pt x="516147" y="3207052"/>
                </a:lnTo>
                <a:lnTo>
                  <a:pt x="526507" y="3172101"/>
                </a:lnTo>
                <a:lnTo>
                  <a:pt x="536922" y="3137102"/>
                </a:lnTo>
                <a:lnTo>
                  <a:pt x="548545" y="3102071"/>
                </a:lnTo>
                <a:lnTo>
                  <a:pt x="560973" y="3067019"/>
                </a:lnTo>
                <a:lnTo>
                  <a:pt x="573938" y="3031952"/>
                </a:lnTo>
                <a:lnTo>
                  <a:pt x="587261" y="2995706"/>
                </a:lnTo>
                <a:lnTo>
                  <a:pt x="600822" y="2958674"/>
                </a:lnTo>
                <a:lnTo>
                  <a:pt x="614542" y="2921118"/>
                </a:lnTo>
                <a:lnTo>
                  <a:pt x="628368" y="2884382"/>
                </a:lnTo>
                <a:lnTo>
                  <a:pt x="642264" y="2848193"/>
                </a:lnTo>
                <a:lnTo>
                  <a:pt x="656208" y="2812369"/>
                </a:lnTo>
                <a:lnTo>
                  <a:pt x="670183" y="2775618"/>
                </a:lnTo>
                <a:lnTo>
                  <a:pt x="684179" y="2738249"/>
                </a:lnTo>
                <a:lnTo>
                  <a:pt x="698189" y="2700469"/>
                </a:lnTo>
                <a:lnTo>
                  <a:pt x="713379" y="2662413"/>
                </a:lnTo>
                <a:lnTo>
                  <a:pt x="729354" y="2624175"/>
                </a:lnTo>
                <a:lnTo>
                  <a:pt x="745853" y="2585815"/>
                </a:lnTo>
                <a:lnTo>
                  <a:pt x="762702" y="2548543"/>
                </a:lnTo>
                <a:lnTo>
                  <a:pt x="779784" y="2511996"/>
                </a:lnTo>
                <a:lnTo>
                  <a:pt x="797021" y="2475934"/>
                </a:lnTo>
                <a:lnTo>
                  <a:pt x="814361" y="2440194"/>
                </a:lnTo>
                <a:lnTo>
                  <a:pt x="831771" y="2404669"/>
                </a:lnTo>
                <a:lnTo>
                  <a:pt x="849226" y="2369287"/>
                </a:lnTo>
                <a:lnTo>
                  <a:pt x="869052" y="2335171"/>
                </a:lnTo>
                <a:lnTo>
                  <a:pt x="890458" y="2301898"/>
                </a:lnTo>
                <a:lnTo>
                  <a:pt x="912917" y="2269188"/>
                </a:lnTo>
                <a:lnTo>
                  <a:pt x="933740" y="2235683"/>
                </a:lnTo>
                <a:lnTo>
                  <a:pt x="953470" y="2201648"/>
                </a:lnTo>
                <a:lnTo>
                  <a:pt x="972473" y="2167259"/>
                </a:lnTo>
                <a:lnTo>
                  <a:pt x="992161" y="2133805"/>
                </a:lnTo>
                <a:lnTo>
                  <a:pt x="1012305" y="2100974"/>
                </a:lnTo>
                <a:lnTo>
                  <a:pt x="1032753" y="2068558"/>
                </a:lnTo>
                <a:lnTo>
                  <a:pt x="1052235" y="2036419"/>
                </a:lnTo>
                <a:lnTo>
                  <a:pt x="1071072" y="2004464"/>
                </a:lnTo>
                <a:lnTo>
                  <a:pt x="1089479" y="1972633"/>
                </a:lnTo>
                <a:lnTo>
                  <a:pt x="1128648" y="1909188"/>
                </a:lnTo>
                <a:lnTo>
                  <a:pt x="1148920" y="1877530"/>
                </a:lnTo>
                <a:lnTo>
                  <a:pt x="1169454" y="1844726"/>
                </a:lnTo>
                <a:lnTo>
                  <a:pt x="1190162" y="1811158"/>
                </a:lnTo>
                <a:lnTo>
                  <a:pt x="1210986" y="1777081"/>
                </a:lnTo>
                <a:lnTo>
                  <a:pt x="1252841" y="1714262"/>
                </a:lnTo>
                <a:lnTo>
                  <a:pt x="1294840" y="1653977"/>
                </a:lnTo>
                <a:lnTo>
                  <a:pt x="1336903" y="1592088"/>
                </a:lnTo>
                <a:lnTo>
                  <a:pt x="1378995" y="1532607"/>
                </a:lnTo>
                <a:lnTo>
                  <a:pt x="1421099" y="1474975"/>
                </a:lnTo>
                <a:lnTo>
                  <a:pt x="1463208" y="1418166"/>
                </a:lnTo>
                <a:lnTo>
                  <a:pt x="1505320" y="1358602"/>
                </a:lnTo>
                <a:lnTo>
                  <a:pt x="1547433" y="1299374"/>
                </a:lnTo>
                <a:lnTo>
                  <a:pt x="1589547" y="1245754"/>
                </a:lnTo>
                <a:lnTo>
                  <a:pt x="1631661" y="1191507"/>
                </a:lnTo>
                <a:lnTo>
                  <a:pt x="1673774" y="1137372"/>
                </a:lnTo>
                <a:lnTo>
                  <a:pt x="1715888" y="1086016"/>
                </a:lnTo>
                <a:lnTo>
                  <a:pt x="1758002" y="1032775"/>
                </a:lnTo>
                <a:lnTo>
                  <a:pt x="1800117" y="979087"/>
                </a:lnTo>
                <a:lnTo>
                  <a:pt x="1842230" y="927929"/>
                </a:lnTo>
                <a:lnTo>
                  <a:pt x="1884344" y="877897"/>
                </a:lnTo>
                <a:lnTo>
                  <a:pt x="1926458" y="828364"/>
                </a:lnTo>
                <a:lnTo>
                  <a:pt x="1968572" y="779053"/>
                </a:lnTo>
                <a:lnTo>
                  <a:pt x="2010686" y="732961"/>
                </a:lnTo>
                <a:lnTo>
                  <a:pt x="2052800" y="689078"/>
                </a:lnTo>
                <a:lnTo>
                  <a:pt x="2094914" y="646178"/>
                </a:lnTo>
                <a:lnTo>
                  <a:pt x="2137028" y="603715"/>
                </a:lnTo>
                <a:lnTo>
                  <a:pt x="2200199" y="540347"/>
                </a:lnTo>
                <a:lnTo>
                  <a:pt x="2263370" y="477118"/>
                </a:lnTo>
                <a:lnTo>
                  <a:pt x="2326541" y="417050"/>
                </a:lnTo>
                <a:lnTo>
                  <a:pt x="2389712" y="359087"/>
                </a:lnTo>
                <a:lnTo>
                  <a:pt x="2452883" y="303699"/>
                </a:lnTo>
                <a:lnTo>
                  <a:pt x="2516054" y="254532"/>
                </a:lnTo>
                <a:lnTo>
                  <a:pt x="2576106" y="206039"/>
                </a:lnTo>
                <a:lnTo>
                  <a:pt x="2634063" y="165154"/>
                </a:lnTo>
                <a:lnTo>
                  <a:pt x="2689450" y="130813"/>
                </a:lnTo>
                <a:lnTo>
                  <a:pt x="2750087" y="87768"/>
                </a:lnTo>
                <a:lnTo>
                  <a:pt x="2805955" y="46640"/>
                </a:lnTo>
                <a:lnTo>
                  <a:pt x="2868439" y="1854"/>
                </a:lnTo>
                <a:lnTo>
                  <a:pt x="2876150" y="0"/>
                </a:lnTo>
                <a:lnTo>
                  <a:pt x="2880120" y="3443"/>
                </a:lnTo>
                <a:lnTo>
                  <a:pt x="2881597" y="10418"/>
                </a:lnTo>
                <a:lnTo>
                  <a:pt x="2880243" y="17408"/>
                </a:lnTo>
                <a:lnTo>
                  <a:pt x="2854984" y="58041"/>
                </a:lnTo>
                <a:lnTo>
                  <a:pt x="2806612" y="111991"/>
                </a:lnTo>
                <a:lnTo>
                  <a:pt x="2753863" y="165419"/>
                </a:lnTo>
                <a:lnTo>
                  <a:pt x="2712338" y="212650"/>
                </a:lnTo>
                <a:lnTo>
                  <a:pt x="2670399" y="263689"/>
                </a:lnTo>
                <a:lnTo>
                  <a:pt x="2622747" y="315857"/>
                </a:lnTo>
                <a:lnTo>
                  <a:pt x="2588820" y="357080"/>
                </a:lnTo>
                <a:lnTo>
                  <a:pt x="2553074" y="401527"/>
                </a:lnTo>
                <a:lnTo>
                  <a:pt x="2513790" y="444679"/>
                </a:lnTo>
                <a:lnTo>
                  <a:pt x="2476054" y="490373"/>
                </a:lnTo>
                <a:lnTo>
                  <a:pt x="2438615" y="539148"/>
                </a:lnTo>
                <a:lnTo>
                  <a:pt x="2398578" y="592021"/>
                </a:lnTo>
                <a:lnTo>
                  <a:pt x="2357388" y="646716"/>
                </a:lnTo>
                <a:lnTo>
                  <a:pt x="2315684" y="702220"/>
                </a:lnTo>
                <a:lnTo>
                  <a:pt x="2273753" y="758084"/>
                </a:lnTo>
                <a:lnTo>
                  <a:pt x="2231720" y="814108"/>
                </a:lnTo>
                <a:lnTo>
                  <a:pt x="2188472" y="871373"/>
                </a:lnTo>
                <a:lnTo>
                  <a:pt x="2141955" y="931919"/>
                </a:lnTo>
                <a:lnTo>
                  <a:pt x="2119256" y="963974"/>
                </a:lnTo>
                <a:lnTo>
                  <a:pt x="2097104" y="997043"/>
                </a:lnTo>
                <a:lnTo>
                  <a:pt x="2075317" y="1030787"/>
                </a:lnTo>
                <a:lnTo>
                  <a:pt x="2052603" y="1063812"/>
                </a:lnTo>
                <a:lnTo>
                  <a:pt x="2029272" y="1096357"/>
                </a:lnTo>
                <a:lnTo>
                  <a:pt x="2005530" y="1128582"/>
                </a:lnTo>
                <a:lnTo>
                  <a:pt x="1981512" y="1161763"/>
                </a:lnTo>
                <a:lnTo>
                  <a:pt x="1957312" y="1195583"/>
                </a:lnTo>
                <a:lnTo>
                  <a:pt x="1932989" y="1229827"/>
                </a:lnTo>
                <a:lnTo>
                  <a:pt x="1909755" y="1264355"/>
                </a:lnTo>
                <a:lnTo>
                  <a:pt x="1887247" y="1299072"/>
                </a:lnTo>
                <a:lnTo>
                  <a:pt x="1865222" y="1333915"/>
                </a:lnTo>
                <a:lnTo>
                  <a:pt x="1843521" y="1368843"/>
                </a:lnTo>
                <a:lnTo>
                  <a:pt x="1822033" y="1403826"/>
                </a:lnTo>
                <a:lnTo>
                  <a:pt x="1800690" y="1438846"/>
                </a:lnTo>
                <a:lnTo>
                  <a:pt x="1779441" y="1475061"/>
                </a:lnTo>
                <a:lnTo>
                  <a:pt x="1758257" y="1512072"/>
                </a:lnTo>
                <a:lnTo>
                  <a:pt x="1737115" y="1549615"/>
                </a:lnTo>
                <a:lnTo>
                  <a:pt x="1716002" y="1586342"/>
                </a:lnTo>
                <a:lnTo>
                  <a:pt x="1694907" y="1622524"/>
                </a:lnTo>
                <a:lnTo>
                  <a:pt x="1673825" y="1658345"/>
                </a:lnTo>
                <a:lnTo>
                  <a:pt x="1652751" y="1695093"/>
                </a:lnTo>
                <a:lnTo>
                  <a:pt x="1631683" y="1732460"/>
                </a:lnTo>
                <a:lnTo>
                  <a:pt x="1610618" y="1770239"/>
                </a:lnTo>
                <a:lnTo>
                  <a:pt x="1590726" y="1807124"/>
                </a:lnTo>
                <a:lnTo>
                  <a:pt x="1571616" y="1843412"/>
                </a:lnTo>
                <a:lnTo>
                  <a:pt x="1553026" y="1879303"/>
                </a:lnTo>
                <a:lnTo>
                  <a:pt x="1534784" y="1914928"/>
                </a:lnTo>
                <a:lnTo>
                  <a:pt x="1516773" y="1950376"/>
                </a:lnTo>
                <a:lnTo>
                  <a:pt x="1498917" y="1985707"/>
                </a:lnTo>
                <a:lnTo>
                  <a:pt x="1479994" y="2020959"/>
                </a:lnTo>
                <a:lnTo>
                  <a:pt x="1460359" y="2056159"/>
                </a:lnTo>
                <a:lnTo>
                  <a:pt x="1440251" y="2091324"/>
                </a:lnTo>
                <a:lnTo>
                  <a:pt x="1419826" y="2125295"/>
                </a:lnTo>
                <a:lnTo>
                  <a:pt x="1399190" y="2158472"/>
                </a:lnTo>
                <a:lnTo>
                  <a:pt x="1378414" y="2191118"/>
                </a:lnTo>
                <a:lnTo>
                  <a:pt x="1358715" y="2224580"/>
                </a:lnTo>
                <a:lnTo>
                  <a:pt x="1339732" y="2258587"/>
                </a:lnTo>
                <a:lnTo>
                  <a:pt x="1321228" y="2292956"/>
                </a:lnTo>
                <a:lnTo>
                  <a:pt x="1303043" y="2326398"/>
                </a:lnTo>
                <a:lnTo>
                  <a:pt x="1285070" y="2359220"/>
                </a:lnTo>
                <a:lnTo>
                  <a:pt x="1267239" y="2391631"/>
                </a:lnTo>
                <a:lnTo>
                  <a:pt x="1249503" y="2424936"/>
                </a:lnTo>
                <a:lnTo>
                  <a:pt x="1231830" y="2458838"/>
                </a:lnTo>
                <a:lnTo>
                  <a:pt x="1214198" y="2493137"/>
                </a:lnTo>
                <a:lnTo>
                  <a:pt x="1196595" y="2526532"/>
                </a:lnTo>
                <a:lnTo>
                  <a:pt x="1179010" y="2559324"/>
                </a:lnTo>
                <a:lnTo>
                  <a:pt x="1161437" y="2591713"/>
                </a:lnTo>
                <a:lnTo>
                  <a:pt x="1145043" y="2625005"/>
                </a:lnTo>
                <a:lnTo>
                  <a:pt x="1129434" y="2658897"/>
                </a:lnTo>
                <a:lnTo>
                  <a:pt x="1114349" y="2693191"/>
                </a:lnTo>
                <a:lnTo>
                  <a:pt x="1099613" y="2727752"/>
                </a:lnTo>
                <a:lnTo>
                  <a:pt x="1085109" y="2762490"/>
                </a:lnTo>
                <a:lnTo>
                  <a:pt x="1070761" y="2797348"/>
                </a:lnTo>
                <a:lnTo>
                  <a:pt x="1055347" y="2831115"/>
                </a:lnTo>
                <a:lnTo>
                  <a:pt x="1039221" y="2864154"/>
                </a:lnTo>
                <a:lnTo>
                  <a:pt x="1022621" y="2896709"/>
                </a:lnTo>
                <a:lnTo>
                  <a:pt x="1006875" y="2930111"/>
                </a:lnTo>
                <a:lnTo>
                  <a:pt x="991699" y="2964077"/>
                </a:lnTo>
                <a:lnTo>
                  <a:pt x="976902" y="2998420"/>
                </a:lnTo>
                <a:lnTo>
                  <a:pt x="962358" y="3031843"/>
                </a:lnTo>
                <a:lnTo>
                  <a:pt x="947983" y="3064654"/>
                </a:lnTo>
                <a:lnTo>
                  <a:pt x="933720" y="3097056"/>
                </a:lnTo>
                <a:lnTo>
                  <a:pt x="920702" y="3129186"/>
                </a:lnTo>
                <a:lnTo>
                  <a:pt x="908514" y="3161135"/>
                </a:lnTo>
                <a:lnTo>
                  <a:pt x="896879" y="3192962"/>
                </a:lnTo>
                <a:lnTo>
                  <a:pt x="871473" y="3256402"/>
                </a:lnTo>
                <a:lnTo>
                  <a:pt x="845753" y="3318522"/>
                </a:lnTo>
                <a:lnTo>
                  <a:pt x="822624" y="3377327"/>
                </a:lnTo>
                <a:lnTo>
                  <a:pt x="800646" y="3431539"/>
                </a:lnTo>
                <a:lnTo>
                  <a:pt x="779179" y="3484099"/>
                </a:lnTo>
                <a:lnTo>
                  <a:pt x="757941" y="3538655"/>
                </a:lnTo>
                <a:lnTo>
                  <a:pt x="739922" y="3590978"/>
                </a:lnTo>
                <a:lnTo>
                  <a:pt x="722945" y="3640359"/>
                </a:lnTo>
                <a:lnTo>
                  <a:pt x="703702" y="3685702"/>
                </a:lnTo>
                <a:lnTo>
                  <a:pt x="686570" y="3732371"/>
                </a:lnTo>
                <a:lnTo>
                  <a:pt x="671158" y="3780409"/>
                </a:lnTo>
                <a:lnTo>
                  <a:pt x="656508" y="3829055"/>
                </a:lnTo>
                <a:lnTo>
                  <a:pt x="642199" y="3874852"/>
                </a:lnTo>
                <a:lnTo>
                  <a:pt x="629210" y="3918603"/>
                </a:lnTo>
                <a:lnTo>
                  <a:pt x="619538" y="3961444"/>
                </a:lnTo>
                <a:lnTo>
                  <a:pt x="608220" y="4003882"/>
                </a:lnTo>
                <a:lnTo>
                  <a:pt x="591814" y="4067235"/>
                </a:lnTo>
                <a:lnTo>
                  <a:pt x="579544" y="4127341"/>
                </a:lnTo>
                <a:lnTo>
                  <a:pt x="568500" y="4182195"/>
                </a:lnTo>
                <a:lnTo>
                  <a:pt x="557818" y="4232372"/>
                </a:lnTo>
                <a:lnTo>
                  <a:pt x="543728" y="4291249"/>
                </a:lnTo>
                <a:lnTo>
                  <a:pt x="533191" y="4345013"/>
                </a:lnTo>
                <a:lnTo>
                  <a:pt x="528249" y="4394219"/>
                </a:lnTo>
                <a:lnTo>
                  <a:pt x="531065" y="4401063"/>
                </a:lnTo>
                <a:lnTo>
                  <a:pt x="536452" y="4402117"/>
                </a:lnTo>
                <a:lnTo>
                  <a:pt x="543552" y="4399309"/>
                </a:lnTo>
                <a:lnTo>
                  <a:pt x="554561" y="4386832"/>
                </a:lnTo>
                <a:lnTo>
                  <a:pt x="571161" y="4344637"/>
                </a:lnTo>
                <a:lnTo>
                  <a:pt x="586875" y="4288901"/>
                </a:lnTo>
                <a:lnTo>
                  <a:pt x="603557" y="4233963"/>
                </a:lnTo>
                <a:lnTo>
                  <a:pt x="617598" y="4177781"/>
                </a:lnTo>
                <a:lnTo>
                  <a:pt x="629585" y="4133567"/>
                </a:lnTo>
                <a:lnTo>
                  <a:pt x="642711" y="4086620"/>
                </a:lnTo>
                <a:lnTo>
                  <a:pt x="655174" y="4038458"/>
                </a:lnTo>
                <a:lnTo>
                  <a:pt x="664612" y="3989757"/>
                </a:lnTo>
                <a:lnTo>
                  <a:pt x="675826" y="3937696"/>
                </a:lnTo>
                <a:lnTo>
                  <a:pt x="689779" y="3882193"/>
                </a:lnTo>
                <a:lnTo>
                  <a:pt x="707679" y="3822430"/>
                </a:lnTo>
                <a:lnTo>
                  <a:pt x="724213" y="3763893"/>
                </a:lnTo>
                <a:lnTo>
                  <a:pt x="740530" y="3705511"/>
                </a:lnTo>
                <a:lnTo>
                  <a:pt x="759480" y="3644468"/>
                </a:lnTo>
                <a:lnTo>
                  <a:pt x="779601" y="3582244"/>
                </a:lnTo>
                <a:lnTo>
                  <a:pt x="800242" y="3519494"/>
                </a:lnTo>
                <a:lnTo>
                  <a:pt x="821114" y="3456509"/>
                </a:lnTo>
                <a:lnTo>
                  <a:pt x="845208" y="3393422"/>
                </a:lnTo>
                <a:lnTo>
                  <a:pt x="871515" y="3330288"/>
                </a:lnTo>
                <a:lnTo>
                  <a:pt x="898804" y="3267133"/>
                </a:lnTo>
                <a:lnTo>
                  <a:pt x="923411" y="3203969"/>
                </a:lnTo>
                <a:lnTo>
                  <a:pt x="934886" y="3172385"/>
                </a:lnTo>
                <a:lnTo>
                  <a:pt x="948386" y="3139631"/>
                </a:lnTo>
                <a:lnTo>
                  <a:pt x="963234" y="3106097"/>
                </a:lnTo>
                <a:lnTo>
                  <a:pt x="978982" y="3072042"/>
                </a:lnTo>
                <a:lnTo>
                  <a:pt x="994161" y="3038811"/>
                </a:lnTo>
                <a:lnTo>
                  <a:pt x="1008959" y="3006128"/>
                </a:lnTo>
                <a:lnTo>
                  <a:pt x="1023504" y="2973811"/>
                </a:lnTo>
                <a:lnTo>
                  <a:pt x="1037879" y="2940568"/>
                </a:lnTo>
                <a:lnTo>
                  <a:pt x="1052143" y="2906707"/>
                </a:lnTo>
                <a:lnTo>
                  <a:pt x="1066331" y="2872435"/>
                </a:lnTo>
                <a:lnTo>
                  <a:pt x="1081639" y="2839059"/>
                </a:lnTo>
                <a:lnTo>
                  <a:pt x="1097693" y="2806280"/>
                </a:lnTo>
                <a:lnTo>
                  <a:pt x="1114245" y="2773898"/>
                </a:lnTo>
                <a:lnTo>
                  <a:pt x="1129959" y="2740612"/>
                </a:lnTo>
                <a:lnTo>
                  <a:pt x="1145115" y="2706723"/>
                </a:lnTo>
                <a:lnTo>
                  <a:pt x="1159898" y="2672432"/>
                </a:lnTo>
                <a:lnTo>
                  <a:pt x="1175602" y="2639043"/>
                </a:lnTo>
                <a:lnTo>
                  <a:pt x="1191921" y="2606255"/>
                </a:lnTo>
                <a:lnTo>
                  <a:pt x="1208649" y="2573868"/>
                </a:lnTo>
                <a:lnTo>
                  <a:pt x="1225651" y="2541748"/>
                </a:lnTo>
                <a:lnTo>
                  <a:pt x="1242834" y="2509806"/>
                </a:lnTo>
                <a:lnTo>
                  <a:pt x="1260139" y="2477983"/>
                </a:lnTo>
                <a:lnTo>
                  <a:pt x="1294964" y="2414548"/>
                </a:lnTo>
                <a:lnTo>
                  <a:pt x="1329939" y="2352430"/>
                </a:lnTo>
                <a:lnTo>
                  <a:pt x="1364981" y="2293626"/>
                </a:lnTo>
                <a:lnTo>
                  <a:pt x="1403172" y="2236296"/>
                </a:lnTo>
                <a:lnTo>
                  <a:pt x="1442373" y="2179620"/>
                </a:lnTo>
                <a:lnTo>
                  <a:pt x="1479292" y="2123235"/>
                </a:lnTo>
                <a:lnTo>
                  <a:pt x="1515198" y="2066980"/>
                </a:lnTo>
                <a:lnTo>
                  <a:pt x="1551823" y="2010782"/>
                </a:lnTo>
                <a:lnTo>
                  <a:pt x="1591498" y="1954609"/>
                </a:lnTo>
                <a:lnTo>
                  <a:pt x="1629408" y="1898448"/>
                </a:lnTo>
                <a:lnTo>
                  <a:pt x="1666924" y="1841122"/>
                </a:lnTo>
                <a:lnTo>
                  <a:pt x="1706995" y="1780549"/>
                </a:lnTo>
                <a:lnTo>
                  <a:pt x="1745081" y="1724772"/>
                </a:lnTo>
                <a:lnTo>
                  <a:pt x="1782675" y="1671516"/>
                </a:lnTo>
                <a:lnTo>
                  <a:pt x="1822780" y="1616651"/>
                </a:lnTo>
                <a:lnTo>
                  <a:pt x="1860882" y="1564191"/>
                </a:lnTo>
                <a:lnTo>
                  <a:pt x="1898483" y="1513579"/>
                </a:lnTo>
                <a:lnTo>
                  <a:pt x="1938591" y="1463789"/>
                </a:lnTo>
                <a:lnTo>
                  <a:pt x="1976694" y="1414364"/>
                </a:lnTo>
                <a:lnTo>
                  <a:pt x="2013126" y="1366271"/>
                </a:lnTo>
                <a:lnTo>
                  <a:pt x="2048815" y="1321499"/>
                </a:lnTo>
                <a:lnTo>
                  <a:pt x="2084174" y="1275085"/>
                </a:lnTo>
                <a:lnTo>
                  <a:pt x="2119387" y="1228330"/>
                </a:lnTo>
                <a:lnTo>
                  <a:pt x="2154534" y="1184153"/>
                </a:lnTo>
                <a:lnTo>
                  <a:pt x="2186533" y="1141122"/>
                </a:lnTo>
                <a:lnTo>
                  <a:pt x="2233975" y="1080555"/>
                </a:lnTo>
                <a:lnTo>
                  <a:pt x="2285076" y="1022445"/>
                </a:lnTo>
                <a:lnTo>
                  <a:pt x="2337262" y="960773"/>
                </a:lnTo>
                <a:lnTo>
                  <a:pt x="2386650" y="901166"/>
                </a:lnTo>
                <a:lnTo>
                  <a:pt x="2434038" y="843341"/>
                </a:lnTo>
                <a:lnTo>
                  <a:pt x="2482004" y="784873"/>
                </a:lnTo>
                <a:lnTo>
                  <a:pt x="2525853" y="733624"/>
                </a:lnTo>
                <a:lnTo>
                  <a:pt x="2582591" y="674385"/>
                </a:lnTo>
                <a:lnTo>
                  <a:pt x="2636519" y="618794"/>
                </a:lnTo>
                <a:lnTo>
                  <a:pt x="2687195" y="558453"/>
                </a:lnTo>
                <a:lnTo>
                  <a:pt x="2712814" y="518641"/>
                </a:lnTo>
                <a:lnTo>
                  <a:pt x="2717417" y="508301"/>
                </a:lnTo>
                <a:lnTo>
                  <a:pt x="2716977" y="499069"/>
                </a:lnTo>
                <a:lnTo>
                  <a:pt x="2713174" y="490574"/>
                </a:lnTo>
                <a:lnTo>
                  <a:pt x="2707129" y="482571"/>
                </a:lnTo>
                <a:lnTo>
                  <a:pt x="2698419" y="478406"/>
                </a:lnTo>
                <a:lnTo>
                  <a:pt x="2676264" y="476897"/>
                </a:lnTo>
                <a:lnTo>
                  <a:pt x="2626305" y="493803"/>
                </a:lnTo>
                <a:lnTo>
                  <a:pt x="2563352" y="522552"/>
                </a:lnTo>
                <a:lnTo>
                  <a:pt x="2502737" y="553880"/>
                </a:lnTo>
                <a:lnTo>
                  <a:pt x="2452057" y="586413"/>
                </a:lnTo>
                <a:lnTo>
                  <a:pt x="2396876" y="625688"/>
                </a:lnTo>
                <a:lnTo>
                  <a:pt x="2336073" y="670080"/>
                </a:lnTo>
                <a:lnTo>
                  <a:pt x="2273604" y="720278"/>
                </a:lnTo>
                <a:lnTo>
                  <a:pt x="2210640" y="772197"/>
                </a:lnTo>
                <a:lnTo>
                  <a:pt x="2147531" y="827744"/>
                </a:lnTo>
                <a:lnTo>
                  <a:pt x="2084378" y="888656"/>
                </a:lnTo>
                <a:lnTo>
                  <a:pt x="2021212" y="951158"/>
                </a:lnTo>
                <a:lnTo>
                  <a:pt x="1958043" y="1014131"/>
                </a:lnTo>
                <a:lnTo>
                  <a:pt x="1894873" y="1077243"/>
                </a:lnTo>
                <a:lnTo>
                  <a:pt x="1853928" y="1120513"/>
                </a:lnTo>
                <a:lnTo>
                  <a:pt x="1816234" y="1167040"/>
                </a:lnTo>
                <a:lnTo>
                  <a:pt x="1776864" y="1215015"/>
                </a:lnTo>
                <a:lnTo>
                  <a:pt x="1735970" y="1263633"/>
                </a:lnTo>
                <a:lnTo>
                  <a:pt x="1694397" y="1312538"/>
                </a:lnTo>
                <a:lnTo>
                  <a:pt x="1655644" y="1361569"/>
                </a:lnTo>
                <a:lnTo>
                  <a:pt x="1617753" y="1410657"/>
                </a:lnTo>
                <a:lnTo>
                  <a:pt x="1577516" y="1459770"/>
                </a:lnTo>
                <a:lnTo>
                  <a:pt x="1539356" y="1508894"/>
                </a:lnTo>
                <a:lnTo>
                  <a:pt x="1504069" y="1558023"/>
                </a:lnTo>
                <a:lnTo>
                  <a:pt x="1472788" y="1607154"/>
                </a:lnTo>
                <a:lnTo>
                  <a:pt x="1440167" y="1656286"/>
                </a:lnTo>
                <a:lnTo>
                  <a:pt x="1407342" y="1705419"/>
                </a:lnTo>
                <a:lnTo>
                  <a:pt x="1377156" y="1754552"/>
                </a:lnTo>
                <a:lnTo>
                  <a:pt x="1348141" y="1803684"/>
                </a:lnTo>
                <a:lnTo>
                  <a:pt x="1319648" y="1851648"/>
                </a:lnTo>
                <a:lnTo>
                  <a:pt x="1291387" y="1896361"/>
                </a:lnTo>
                <a:lnTo>
                  <a:pt x="1263229" y="1942750"/>
                </a:lnTo>
                <a:lnTo>
                  <a:pt x="1236286" y="1990664"/>
                </a:lnTo>
                <a:lnTo>
                  <a:pt x="1212613" y="2039255"/>
                </a:lnTo>
                <a:lnTo>
                  <a:pt x="1187274" y="2085027"/>
                </a:lnTo>
                <a:lnTo>
                  <a:pt x="1159244" y="2128767"/>
                </a:lnTo>
                <a:lnTo>
                  <a:pt x="1127290" y="2171604"/>
                </a:lnTo>
                <a:lnTo>
                  <a:pt x="1099830" y="2214039"/>
                </a:lnTo>
                <a:lnTo>
                  <a:pt x="1064639" y="2277391"/>
                </a:lnTo>
                <a:lnTo>
                  <a:pt x="1031986" y="2340615"/>
                </a:lnTo>
                <a:lnTo>
                  <a:pt x="1010679" y="2383912"/>
                </a:lnTo>
                <a:lnTo>
                  <a:pt x="989511" y="2430451"/>
                </a:lnTo>
                <a:lnTo>
                  <a:pt x="968405" y="2475311"/>
                </a:lnTo>
                <a:lnTo>
                  <a:pt x="939911" y="2536909"/>
                </a:lnTo>
                <a:lnTo>
                  <a:pt x="913531" y="2595324"/>
                </a:lnTo>
                <a:lnTo>
                  <a:pt x="886607" y="2657086"/>
                </a:lnTo>
                <a:lnTo>
                  <a:pt x="860693" y="2716720"/>
                </a:lnTo>
                <a:lnTo>
                  <a:pt x="833907" y="2774554"/>
                </a:lnTo>
                <a:lnTo>
                  <a:pt x="811152" y="2833023"/>
                </a:lnTo>
                <a:lnTo>
                  <a:pt x="786473" y="2887393"/>
                </a:lnTo>
                <a:lnTo>
                  <a:pt x="760053" y="2940547"/>
                </a:lnTo>
                <a:lnTo>
                  <a:pt x="737407" y="2993341"/>
                </a:lnTo>
                <a:lnTo>
                  <a:pt x="715879" y="3042909"/>
                </a:lnTo>
                <a:lnTo>
                  <a:pt x="694683" y="3090351"/>
                </a:lnTo>
                <a:lnTo>
                  <a:pt x="666560" y="3153195"/>
                </a:lnTo>
                <a:lnTo>
                  <a:pt x="632409" y="3210668"/>
                </a:lnTo>
                <a:lnTo>
                  <a:pt x="608852" y="3267082"/>
                </a:lnTo>
                <a:lnTo>
                  <a:pt x="582015" y="3323285"/>
                </a:lnTo>
                <a:lnTo>
                  <a:pt x="555518" y="3385152"/>
                </a:lnTo>
                <a:lnTo>
                  <a:pt x="534825" y="3439545"/>
                </a:lnTo>
                <a:lnTo>
                  <a:pt x="512237" y="3494179"/>
                </a:lnTo>
                <a:lnTo>
                  <a:pt x="485960" y="3556399"/>
                </a:lnTo>
                <a:lnTo>
                  <a:pt x="455377" y="3616976"/>
                </a:lnTo>
                <a:lnTo>
                  <a:pt x="434134" y="3677856"/>
                </a:lnTo>
                <a:lnTo>
                  <a:pt x="408359" y="3739324"/>
                </a:lnTo>
                <a:lnTo>
                  <a:pt x="386377" y="3793359"/>
                </a:lnTo>
                <a:lnTo>
                  <a:pt x="362224" y="3853421"/>
                </a:lnTo>
                <a:lnTo>
                  <a:pt x="343806" y="3914536"/>
                </a:lnTo>
                <a:lnTo>
                  <a:pt x="326144" y="3974967"/>
                </a:lnTo>
                <a:lnTo>
                  <a:pt x="315603" y="4024742"/>
                </a:lnTo>
                <a:lnTo>
                  <a:pt x="308581" y="4068279"/>
                </a:lnTo>
                <a:lnTo>
                  <a:pt x="301561" y="4114925"/>
                </a:lnTo>
                <a:lnTo>
                  <a:pt x="297661" y="4159833"/>
                </a:lnTo>
                <a:lnTo>
                  <a:pt x="295466" y="4218338"/>
                </a:lnTo>
                <a:lnTo>
                  <a:pt x="289135" y="4274439"/>
                </a:lnTo>
                <a:lnTo>
                  <a:pt x="293020" y="4336310"/>
                </a:lnTo>
                <a:lnTo>
                  <a:pt x="296205" y="4367020"/>
                </a:lnTo>
                <a:lnTo>
                  <a:pt x="314194" y="4421744"/>
                </a:lnTo>
                <a:lnTo>
                  <a:pt x="323163" y="4443596"/>
                </a:lnTo>
                <a:lnTo>
                  <a:pt x="334948" y="4461107"/>
                </a:lnTo>
                <a:lnTo>
                  <a:pt x="342536" y="4465542"/>
                </a:lnTo>
                <a:lnTo>
                  <a:pt x="360326" y="4467352"/>
                </a:lnTo>
                <a:lnTo>
                  <a:pt x="390072" y="4456203"/>
                </a:lnTo>
                <a:lnTo>
                  <a:pt x="415523" y="4432493"/>
                </a:lnTo>
                <a:lnTo>
                  <a:pt x="443892" y="4376490"/>
                </a:lnTo>
                <a:lnTo>
                  <a:pt x="470402" y="4317248"/>
                </a:lnTo>
                <a:lnTo>
                  <a:pt x="491187" y="4269009"/>
                </a:lnTo>
                <a:lnTo>
                  <a:pt x="512164" y="4212082"/>
                </a:lnTo>
                <a:lnTo>
                  <a:pt x="533197" y="4150761"/>
                </a:lnTo>
                <a:lnTo>
                  <a:pt x="554247" y="4088137"/>
                </a:lnTo>
                <a:lnTo>
                  <a:pt x="571403" y="4043032"/>
                </a:lnTo>
                <a:lnTo>
                  <a:pt x="589556" y="3994520"/>
                </a:lnTo>
                <a:lnTo>
                  <a:pt x="605423" y="3941763"/>
                </a:lnTo>
                <a:lnTo>
                  <a:pt x="623394" y="3890239"/>
                </a:lnTo>
                <a:lnTo>
                  <a:pt x="643079" y="3838874"/>
                </a:lnTo>
                <a:lnTo>
                  <a:pt x="663526" y="3784850"/>
                </a:lnTo>
                <a:lnTo>
                  <a:pt x="687432" y="3726524"/>
                </a:lnTo>
                <a:lnTo>
                  <a:pt x="712485" y="3666676"/>
                </a:lnTo>
                <a:lnTo>
                  <a:pt x="735318" y="3608881"/>
                </a:lnTo>
                <a:lnTo>
                  <a:pt x="760283" y="3548880"/>
                </a:lnTo>
                <a:lnTo>
                  <a:pt x="786977" y="3487118"/>
                </a:lnTo>
                <a:lnTo>
                  <a:pt x="814439" y="3424573"/>
                </a:lnTo>
                <a:lnTo>
                  <a:pt x="842242" y="3361680"/>
                </a:lnTo>
                <a:lnTo>
                  <a:pt x="870196" y="3298632"/>
                </a:lnTo>
                <a:lnTo>
                  <a:pt x="898218" y="3235516"/>
                </a:lnTo>
                <a:lnTo>
                  <a:pt x="929390" y="3172370"/>
                </a:lnTo>
                <a:lnTo>
                  <a:pt x="961571" y="3110379"/>
                </a:lnTo>
                <a:lnTo>
                  <a:pt x="991472" y="3051633"/>
                </a:lnTo>
                <a:lnTo>
                  <a:pt x="1023478" y="2991208"/>
                </a:lnTo>
                <a:lnTo>
                  <a:pt x="1056031" y="2930427"/>
                </a:lnTo>
                <a:lnTo>
                  <a:pt x="1086096" y="2872218"/>
                </a:lnTo>
                <a:lnTo>
                  <a:pt x="1118176" y="2815152"/>
                </a:lnTo>
                <a:lnTo>
                  <a:pt x="1151931" y="2758593"/>
                </a:lnTo>
                <a:lnTo>
                  <a:pt x="1186431" y="2702261"/>
                </a:lnTo>
                <a:lnTo>
                  <a:pt x="1221261" y="2646029"/>
                </a:lnTo>
                <a:lnTo>
                  <a:pt x="1255068" y="2588671"/>
                </a:lnTo>
                <a:lnTo>
                  <a:pt x="1285692" y="2528084"/>
                </a:lnTo>
                <a:lnTo>
                  <a:pt x="1318019" y="2469181"/>
                </a:lnTo>
                <a:lnTo>
                  <a:pt x="1351884" y="2411806"/>
                </a:lnTo>
                <a:lnTo>
                  <a:pt x="1386433" y="2355111"/>
                </a:lnTo>
                <a:lnTo>
                  <a:pt x="1421285" y="2298717"/>
                </a:lnTo>
                <a:lnTo>
                  <a:pt x="1457442" y="2243628"/>
                </a:lnTo>
                <a:lnTo>
                  <a:pt x="1496908" y="2191847"/>
                </a:lnTo>
                <a:lnTo>
                  <a:pt x="1537845" y="2138418"/>
                </a:lnTo>
                <a:lnTo>
                  <a:pt x="1578266" y="2083476"/>
                </a:lnTo>
                <a:lnTo>
                  <a:pt x="1615729" y="2027862"/>
                </a:lnTo>
                <a:lnTo>
                  <a:pt x="1651876" y="1971949"/>
                </a:lnTo>
                <a:lnTo>
                  <a:pt x="1688608" y="1915903"/>
                </a:lnTo>
                <a:lnTo>
                  <a:pt x="1728330" y="1859799"/>
                </a:lnTo>
                <a:lnTo>
                  <a:pt x="1766262" y="1806787"/>
                </a:lnTo>
                <a:lnTo>
                  <a:pt x="1802617" y="1755930"/>
                </a:lnTo>
                <a:lnTo>
                  <a:pt x="1838272" y="1706031"/>
                </a:lnTo>
                <a:lnTo>
                  <a:pt x="1873617" y="1656558"/>
                </a:lnTo>
                <a:lnTo>
                  <a:pt x="1908822" y="1607274"/>
                </a:lnTo>
                <a:lnTo>
                  <a:pt x="1943966" y="1558074"/>
                </a:lnTo>
                <a:lnTo>
                  <a:pt x="1979083" y="1508910"/>
                </a:lnTo>
                <a:lnTo>
                  <a:pt x="2014188" y="1459764"/>
                </a:lnTo>
                <a:lnTo>
                  <a:pt x="2049287" y="1410625"/>
                </a:lnTo>
                <a:lnTo>
                  <a:pt x="2084384" y="1364609"/>
                </a:lnTo>
                <a:lnTo>
                  <a:pt x="2118310" y="1320761"/>
                </a:lnTo>
                <a:lnTo>
                  <a:pt x="2148986" y="1277876"/>
                </a:lnTo>
                <a:lnTo>
                  <a:pt x="2181337" y="1232300"/>
                </a:lnTo>
                <a:lnTo>
                  <a:pt x="2214043" y="1187088"/>
                </a:lnTo>
                <a:lnTo>
                  <a:pt x="2259933" y="1127579"/>
                </a:lnTo>
                <a:lnTo>
                  <a:pt x="2308886" y="1066014"/>
                </a:lnTo>
                <a:lnTo>
                  <a:pt x="2353545" y="1004488"/>
                </a:lnTo>
                <a:lnTo>
                  <a:pt x="2397583" y="947524"/>
                </a:lnTo>
                <a:lnTo>
                  <a:pt x="2445987" y="887882"/>
                </a:lnTo>
                <a:lnTo>
                  <a:pt x="2490484" y="832645"/>
                </a:lnTo>
                <a:lnTo>
                  <a:pt x="2533304" y="780404"/>
                </a:lnTo>
                <a:lnTo>
                  <a:pt x="2586576" y="720237"/>
                </a:lnTo>
                <a:lnTo>
                  <a:pt x="2631240" y="663292"/>
                </a:lnTo>
                <a:lnTo>
                  <a:pt x="2673858" y="606984"/>
                </a:lnTo>
                <a:lnTo>
                  <a:pt x="2716071" y="550801"/>
                </a:lnTo>
                <a:lnTo>
                  <a:pt x="2760330" y="487840"/>
                </a:lnTo>
                <a:lnTo>
                  <a:pt x="2802220" y="426098"/>
                </a:lnTo>
                <a:lnTo>
                  <a:pt x="2844883" y="372026"/>
                </a:lnTo>
                <a:lnTo>
                  <a:pt x="2894371" y="316990"/>
                </a:lnTo>
                <a:lnTo>
                  <a:pt x="2937132" y="258924"/>
                </a:lnTo>
                <a:lnTo>
                  <a:pt x="2987636" y="199566"/>
                </a:lnTo>
                <a:lnTo>
                  <a:pt x="3004066" y="175933"/>
                </a:lnTo>
                <a:lnTo>
                  <a:pt x="3033048" y="150645"/>
                </a:lnTo>
                <a:lnTo>
                  <a:pt x="3053495" y="139763"/>
                </a:lnTo>
                <a:lnTo>
                  <a:pt x="3074281" y="137266"/>
                </a:lnTo>
                <a:lnTo>
                  <a:pt x="3094048" y="141226"/>
                </a:lnTo>
                <a:lnTo>
                  <a:pt x="3155829" y="174434"/>
                </a:lnTo>
                <a:lnTo>
                  <a:pt x="3163669" y="180564"/>
                </a:lnTo>
                <a:lnTo>
                  <a:pt x="3184859" y="187375"/>
                </a:lnTo>
                <a:lnTo>
                  <a:pt x="3208704" y="192742"/>
                </a:lnTo>
                <a:lnTo>
                  <a:pt x="3263284" y="216225"/>
                </a:lnTo>
                <a:lnTo>
                  <a:pt x="3289487" y="233163"/>
                </a:lnTo>
                <a:lnTo>
                  <a:pt x="3292549" y="240774"/>
                </a:lnTo>
                <a:lnTo>
                  <a:pt x="3292250" y="249357"/>
                </a:lnTo>
                <a:lnTo>
                  <a:pt x="3280652" y="278205"/>
                </a:lnTo>
                <a:lnTo>
                  <a:pt x="3250504" y="337205"/>
                </a:lnTo>
                <a:lnTo>
                  <a:pt x="3234358" y="363506"/>
                </a:lnTo>
                <a:lnTo>
                  <a:pt x="3202810" y="424647"/>
                </a:lnTo>
                <a:lnTo>
                  <a:pt x="3187471" y="452975"/>
                </a:lnTo>
                <a:lnTo>
                  <a:pt x="3171227" y="479306"/>
                </a:lnTo>
                <a:lnTo>
                  <a:pt x="3147975" y="540459"/>
                </a:lnTo>
                <a:lnTo>
                  <a:pt x="3130245" y="600169"/>
                </a:lnTo>
                <a:lnTo>
                  <a:pt x="3118262" y="661237"/>
                </a:lnTo>
                <a:lnTo>
                  <a:pt x="3108120" y="721662"/>
                </a:lnTo>
                <a:lnTo>
                  <a:pt x="3104408" y="747228"/>
                </a:lnTo>
                <a:lnTo>
                  <a:pt x="3089201" y="795356"/>
                </a:lnTo>
                <a:lnTo>
                  <a:pt x="3084301" y="820925"/>
                </a:lnTo>
                <a:lnTo>
                  <a:pt x="3061143" y="876701"/>
                </a:lnTo>
                <a:lnTo>
                  <a:pt x="3042626" y="929757"/>
                </a:lnTo>
                <a:lnTo>
                  <a:pt x="3018315" y="992985"/>
                </a:lnTo>
                <a:lnTo>
                  <a:pt x="2990488" y="1056161"/>
                </a:lnTo>
                <a:lnTo>
                  <a:pt x="2968837" y="1119332"/>
                </a:lnTo>
                <a:lnTo>
                  <a:pt x="2952409" y="1173144"/>
                </a:lnTo>
                <a:lnTo>
                  <a:pt x="2942750" y="1233682"/>
                </a:lnTo>
                <a:lnTo>
                  <a:pt x="2926473" y="1287595"/>
                </a:lnTo>
                <a:lnTo>
                  <a:pt x="2919199" y="1322436"/>
                </a:lnTo>
                <a:lnTo>
                  <a:pt x="2909305" y="1382731"/>
                </a:lnTo>
                <a:lnTo>
                  <a:pt x="2900506" y="1444123"/>
                </a:lnTo>
                <a:lnTo>
                  <a:pt x="2884342" y="1498148"/>
                </a:lnTo>
                <a:lnTo>
                  <a:pt x="2855143" y="1561511"/>
                </a:lnTo>
                <a:lnTo>
                  <a:pt x="2828981" y="1621579"/>
                </a:lnTo>
                <a:lnTo>
                  <a:pt x="2813104" y="1647952"/>
                </a:lnTo>
                <a:lnTo>
                  <a:pt x="2789993" y="1709121"/>
                </a:lnTo>
                <a:lnTo>
                  <a:pt x="2781694" y="1728901"/>
                </a:lnTo>
                <a:lnTo>
                  <a:pt x="2752174" y="1783611"/>
                </a:lnTo>
                <a:lnTo>
                  <a:pt x="2730220" y="1845885"/>
                </a:lnTo>
                <a:lnTo>
                  <a:pt x="2707914" y="1908977"/>
                </a:lnTo>
                <a:lnTo>
                  <a:pt x="2678468" y="1972141"/>
                </a:lnTo>
                <a:lnTo>
                  <a:pt x="2649284" y="2035311"/>
                </a:lnTo>
                <a:lnTo>
                  <a:pt x="2616740" y="2098483"/>
                </a:lnTo>
                <a:lnTo>
                  <a:pt x="2584025" y="2161653"/>
                </a:lnTo>
                <a:lnTo>
                  <a:pt x="2565832" y="2200648"/>
                </a:lnTo>
                <a:lnTo>
                  <a:pt x="2529451" y="2257060"/>
                </a:lnTo>
                <a:lnTo>
                  <a:pt x="2505778" y="2319638"/>
                </a:lnTo>
                <a:lnTo>
                  <a:pt x="2484491" y="2382757"/>
                </a:lnTo>
                <a:lnTo>
                  <a:pt x="2468094" y="2436565"/>
                </a:lnTo>
                <a:lnTo>
                  <a:pt x="2458439" y="2497102"/>
                </a:lnTo>
                <a:lnTo>
                  <a:pt x="2442162" y="2551015"/>
                </a:lnTo>
                <a:lnTo>
                  <a:pt x="2412947" y="2614362"/>
                </a:lnTo>
                <a:lnTo>
                  <a:pt x="2389904" y="2677549"/>
                </a:lnTo>
                <a:lnTo>
                  <a:pt x="2381609" y="2697436"/>
                </a:lnTo>
                <a:lnTo>
                  <a:pt x="2352091" y="2752225"/>
                </a:lnTo>
                <a:lnTo>
                  <a:pt x="2328967" y="2814506"/>
                </a:lnTo>
                <a:lnTo>
                  <a:pt x="2299449" y="2877599"/>
                </a:lnTo>
                <a:lnTo>
                  <a:pt x="2277495" y="2940763"/>
                </a:lnTo>
                <a:lnTo>
                  <a:pt x="2249123" y="3003933"/>
                </a:lnTo>
                <a:lnTo>
                  <a:pt x="2225055" y="3067104"/>
                </a:lnTo>
                <a:lnTo>
                  <a:pt x="2203734" y="3130275"/>
                </a:lnTo>
                <a:lnTo>
                  <a:pt x="2182654" y="3193446"/>
                </a:lnTo>
                <a:lnTo>
                  <a:pt x="2154359" y="3256618"/>
                </a:lnTo>
                <a:lnTo>
                  <a:pt x="2133952" y="3309259"/>
                </a:lnTo>
                <a:lnTo>
                  <a:pt x="2116028" y="3370236"/>
                </a:lnTo>
                <a:lnTo>
                  <a:pt x="2091196" y="3424784"/>
                </a:lnTo>
                <a:lnTo>
                  <a:pt x="2067128" y="3488219"/>
                </a:lnTo>
                <a:lnTo>
                  <a:pt x="2045807" y="3551413"/>
                </a:lnTo>
                <a:lnTo>
                  <a:pt x="2024727" y="3614587"/>
                </a:lnTo>
                <a:lnTo>
                  <a:pt x="2003667" y="3677757"/>
                </a:lnTo>
                <a:lnTo>
                  <a:pt x="1982610" y="3740928"/>
                </a:lnTo>
                <a:lnTo>
                  <a:pt x="1961553" y="3804099"/>
                </a:lnTo>
                <a:lnTo>
                  <a:pt x="1944006" y="3856742"/>
                </a:lnTo>
                <a:lnTo>
                  <a:pt x="1931138" y="3907261"/>
                </a:lnTo>
                <a:lnTo>
                  <a:pt x="1925505" y="3947230"/>
                </a:lnTo>
                <a:lnTo>
                  <a:pt x="1897332" y="4003579"/>
                </a:lnTo>
                <a:lnTo>
                  <a:pt x="1874602" y="4056709"/>
                </a:lnTo>
                <a:lnTo>
                  <a:pt x="1852828" y="4119948"/>
                </a:lnTo>
                <a:lnTo>
                  <a:pt x="1831708" y="4183125"/>
                </a:lnTo>
                <a:lnTo>
                  <a:pt x="1810645" y="4246296"/>
                </a:lnTo>
                <a:lnTo>
                  <a:pt x="1789588" y="4309467"/>
                </a:lnTo>
                <a:lnTo>
                  <a:pt x="1770870" y="4360939"/>
                </a:lnTo>
                <a:lnTo>
                  <a:pt x="1741430" y="4415728"/>
                </a:lnTo>
                <a:lnTo>
                  <a:pt x="1718313" y="4476839"/>
                </a:lnTo>
                <a:lnTo>
                  <a:pt x="1706828" y="4493429"/>
                </a:lnTo>
                <a:lnTo>
                  <a:pt x="1703999" y="4494110"/>
                </a:lnTo>
                <a:lnTo>
                  <a:pt x="1703283" y="4489884"/>
                </a:lnTo>
                <a:lnTo>
                  <a:pt x="1712322" y="4435564"/>
                </a:lnTo>
                <a:lnTo>
                  <a:pt x="1714831" y="4386863"/>
                </a:lnTo>
                <a:lnTo>
                  <a:pt x="1716745" y="4330840"/>
                </a:lnTo>
                <a:lnTo>
                  <a:pt x="1724160" y="4268802"/>
                </a:lnTo>
                <a:lnTo>
                  <a:pt x="1725971" y="4211487"/>
                </a:lnTo>
                <a:lnTo>
                  <a:pt x="1733564" y="4153936"/>
                </a:lnTo>
                <a:lnTo>
                  <a:pt x="1737113" y="4104547"/>
                </a:lnTo>
                <a:lnTo>
                  <a:pt x="1745054" y="4051698"/>
                </a:lnTo>
                <a:lnTo>
                  <a:pt x="1754816" y="3993275"/>
                </a:lnTo>
                <a:lnTo>
                  <a:pt x="1765117" y="3937230"/>
                </a:lnTo>
                <a:lnTo>
                  <a:pt x="1775578" y="3877860"/>
                </a:lnTo>
                <a:lnTo>
                  <a:pt x="1786087" y="3821535"/>
                </a:lnTo>
                <a:lnTo>
                  <a:pt x="1797779" y="3762082"/>
                </a:lnTo>
                <a:lnTo>
                  <a:pt x="1814372" y="3705732"/>
                </a:lnTo>
                <a:lnTo>
                  <a:pt x="1828387" y="3646271"/>
                </a:lnTo>
                <a:lnTo>
                  <a:pt x="1845667" y="3589920"/>
                </a:lnTo>
                <a:lnTo>
                  <a:pt x="1859887" y="3529289"/>
                </a:lnTo>
                <a:lnTo>
                  <a:pt x="1878397" y="3466871"/>
                </a:lnTo>
                <a:lnTo>
                  <a:pt x="1898700" y="3403923"/>
                </a:lnTo>
                <a:lnTo>
                  <a:pt x="1919533" y="3341988"/>
                </a:lnTo>
                <a:lnTo>
                  <a:pt x="1940524" y="3286072"/>
                </a:lnTo>
                <a:lnTo>
                  <a:pt x="1961561" y="3232459"/>
                </a:lnTo>
                <a:lnTo>
                  <a:pt x="1982613" y="3178359"/>
                </a:lnTo>
                <a:lnTo>
                  <a:pt x="2003668" y="3120736"/>
                </a:lnTo>
                <a:lnTo>
                  <a:pt x="2024724" y="3070647"/>
                </a:lnTo>
                <a:lnTo>
                  <a:pt x="2044611" y="3013562"/>
                </a:lnTo>
                <a:lnTo>
                  <a:pt x="2059603" y="2959083"/>
                </a:lnTo>
                <a:lnTo>
                  <a:pt x="2078342" y="2904726"/>
                </a:lnTo>
                <a:lnTo>
                  <a:pt x="2098713" y="2845857"/>
                </a:lnTo>
                <a:lnTo>
                  <a:pt x="2119566" y="2790850"/>
                </a:lnTo>
                <a:lnTo>
                  <a:pt x="2140563" y="2736336"/>
                </a:lnTo>
                <a:lnTo>
                  <a:pt x="2161602" y="2677421"/>
                </a:lnTo>
                <a:lnTo>
                  <a:pt x="2182654" y="2622399"/>
                </a:lnTo>
                <a:lnTo>
                  <a:pt x="2203709" y="2569052"/>
                </a:lnTo>
                <a:lnTo>
                  <a:pt x="2224766" y="2516201"/>
                </a:lnTo>
                <a:lnTo>
                  <a:pt x="2245823" y="2463496"/>
                </a:lnTo>
                <a:lnTo>
                  <a:pt x="2266880" y="2410836"/>
                </a:lnTo>
                <a:lnTo>
                  <a:pt x="2287937" y="2358188"/>
                </a:lnTo>
                <a:lnTo>
                  <a:pt x="2307824" y="2306713"/>
                </a:lnTo>
                <a:lnTo>
                  <a:pt x="2331856" y="2243687"/>
                </a:lnTo>
                <a:lnTo>
                  <a:pt x="2356582" y="2192589"/>
                </a:lnTo>
                <a:lnTo>
                  <a:pt x="2375607" y="2143523"/>
                </a:lnTo>
                <a:lnTo>
                  <a:pt x="2391772" y="2096230"/>
                </a:lnTo>
                <a:lnTo>
                  <a:pt x="2411379" y="2045173"/>
                </a:lnTo>
                <a:lnTo>
                  <a:pt x="2432007" y="1993000"/>
                </a:lnTo>
                <a:lnTo>
                  <a:pt x="2449817" y="1940496"/>
                </a:lnTo>
                <a:lnTo>
                  <a:pt x="2465623" y="1887895"/>
                </a:lnTo>
                <a:lnTo>
                  <a:pt x="2485124" y="1838385"/>
                </a:lnTo>
                <a:lnTo>
                  <a:pt x="2502600" y="1790959"/>
                </a:lnTo>
                <a:lnTo>
                  <a:pt x="2524575" y="1728121"/>
                </a:lnTo>
                <a:lnTo>
                  <a:pt x="2550276" y="1669479"/>
                </a:lnTo>
                <a:lnTo>
                  <a:pt x="2565059" y="1621070"/>
                </a:lnTo>
                <a:lnTo>
                  <a:pt x="2587302" y="1562198"/>
                </a:lnTo>
                <a:lnTo>
                  <a:pt x="2608897" y="1505509"/>
                </a:lnTo>
                <a:lnTo>
                  <a:pt x="2627287" y="1449251"/>
                </a:lnTo>
                <a:lnTo>
                  <a:pt x="2642185" y="1393078"/>
                </a:lnTo>
                <a:lnTo>
                  <a:pt x="2661981" y="1336922"/>
                </a:lnTo>
                <a:lnTo>
                  <a:pt x="2681187" y="1280769"/>
                </a:lnTo>
                <a:lnTo>
                  <a:pt x="2703178" y="1227737"/>
                </a:lnTo>
                <a:lnTo>
                  <a:pt x="2722800" y="1165150"/>
                </a:lnTo>
                <a:lnTo>
                  <a:pt x="2740621" y="1103702"/>
                </a:lnTo>
                <a:lnTo>
                  <a:pt x="2766537" y="1046347"/>
                </a:lnTo>
                <a:lnTo>
                  <a:pt x="2785996" y="985849"/>
                </a:lnTo>
                <a:lnTo>
                  <a:pt x="2803795" y="930265"/>
                </a:lnTo>
                <a:lnTo>
                  <a:pt x="2821376" y="877235"/>
                </a:lnTo>
                <a:lnTo>
                  <a:pt x="2850771" y="814011"/>
                </a:lnTo>
                <a:lnTo>
                  <a:pt x="2872160" y="760714"/>
                </a:lnTo>
                <a:lnTo>
                  <a:pt x="2892058" y="710998"/>
                </a:lnTo>
                <a:lnTo>
                  <a:pt x="2907183" y="659223"/>
                </a:lnTo>
                <a:lnTo>
                  <a:pt x="2930010" y="597731"/>
                </a:lnTo>
                <a:lnTo>
                  <a:pt x="2946997" y="543644"/>
                </a:lnTo>
                <a:lnTo>
                  <a:pt x="2966344" y="480832"/>
                </a:lnTo>
                <a:lnTo>
                  <a:pt x="2991870" y="424944"/>
                </a:lnTo>
                <a:lnTo>
                  <a:pt x="3003437" y="393012"/>
                </a:lnTo>
                <a:lnTo>
                  <a:pt x="3003583" y="388284"/>
                </a:lnTo>
                <a:lnTo>
                  <a:pt x="3001341" y="387471"/>
                </a:lnTo>
                <a:lnTo>
                  <a:pt x="2997506" y="389269"/>
                </a:lnTo>
                <a:lnTo>
                  <a:pt x="2961202" y="449054"/>
                </a:lnTo>
                <a:lnTo>
                  <a:pt x="2926592" y="506951"/>
                </a:lnTo>
                <a:lnTo>
                  <a:pt x="2892986" y="556041"/>
                </a:lnTo>
                <a:lnTo>
                  <a:pt x="2859788" y="618034"/>
                </a:lnTo>
                <a:lnTo>
                  <a:pt x="2820648" y="679672"/>
                </a:lnTo>
                <a:lnTo>
                  <a:pt x="2779122" y="742237"/>
                </a:lnTo>
                <a:lnTo>
                  <a:pt x="2753227" y="791051"/>
                </a:lnTo>
                <a:lnTo>
                  <a:pt x="2725148" y="848149"/>
                </a:lnTo>
                <a:lnTo>
                  <a:pt x="2694602" y="903931"/>
                </a:lnTo>
                <a:lnTo>
                  <a:pt x="2663324" y="963093"/>
                </a:lnTo>
                <a:lnTo>
                  <a:pt x="2631829" y="1019487"/>
                </a:lnTo>
                <a:lnTo>
                  <a:pt x="2600271" y="1078830"/>
                </a:lnTo>
                <a:lnTo>
                  <a:pt x="2574283" y="1140867"/>
                </a:lnTo>
                <a:lnTo>
                  <a:pt x="2546175" y="1203702"/>
                </a:lnTo>
                <a:lnTo>
                  <a:pt x="2515620" y="1266773"/>
                </a:lnTo>
                <a:lnTo>
                  <a:pt x="2484340" y="1329915"/>
                </a:lnTo>
                <a:lnTo>
                  <a:pt x="2452845" y="1393077"/>
                </a:lnTo>
                <a:lnTo>
                  <a:pt x="2421286" y="1456245"/>
                </a:lnTo>
                <a:lnTo>
                  <a:pt x="2400235" y="1501478"/>
                </a:lnTo>
                <a:lnTo>
                  <a:pt x="2379181" y="1547708"/>
                </a:lnTo>
                <a:lnTo>
                  <a:pt x="2358126" y="1591651"/>
                </a:lnTo>
                <a:lnTo>
                  <a:pt x="2337069" y="1637698"/>
                </a:lnTo>
                <a:lnTo>
                  <a:pt x="2316013" y="1685459"/>
                </a:lnTo>
                <a:lnTo>
                  <a:pt x="2294956" y="1733982"/>
                </a:lnTo>
                <a:lnTo>
                  <a:pt x="2270779" y="1782844"/>
                </a:lnTo>
                <a:lnTo>
                  <a:pt x="2245606" y="1831857"/>
                </a:lnTo>
                <a:lnTo>
                  <a:pt x="2222720" y="1880936"/>
                </a:lnTo>
                <a:lnTo>
                  <a:pt x="2200849" y="1926926"/>
                </a:lnTo>
                <a:lnTo>
                  <a:pt x="2179431" y="1971932"/>
                </a:lnTo>
                <a:lnTo>
                  <a:pt x="2158214" y="2019231"/>
                </a:lnTo>
                <a:lnTo>
                  <a:pt x="2137085" y="2064429"/>
                </a:lnTo>
                <a:lnTo>
                  <a:pt x="2115997" y="2109084"/>
                </a:lnTo>
                <a:lnTo>
                  <a:pt x="2094926" y="2156227"/>
                </a:lnTo>
                <a:lnTo>
                  <a:pt x="2067623" y="2201356"/>
                </a:lnTo>
                <a:lnTo>
                  <a:pt x="2038331" y="2244810"/>
                </a:lnTo>
                <a:lnTo>
                  <a:pt x="2013614" y="2287519"/>
                </a:lnTo>
                <a:lnTo>
                  <a:pt x="1990931" y="2333017"/>
                </a:lnTo>
                <a:lnTo>
                  <a:pt x="1969151" y="2379365"/>
                </a:lnTo>
                <a:lnTo>
                  <a:pt x="1947772" y="2423361"/>
                </a:lnTo>
                <a:lnTo>
                  <a:pt x="1926573" y="2466311"/>
                </a:lnTo>
                <a:lnTo>
                  <a:pt x="1906622" y="2509966"/>
                </a:lnTo>
                <a:lnTo>
                  <a:pt x="1889956" y="2556665"/>
                </a:lnTo>
                <a:lnTo>
                  <a:pt x="1861831" y="2617815"/>
                </a:lnTo>
                <a:lnTo>
                  <a:pt x="1831270" y="2678568"/>
                </a:lnTo>
                <a:lnTo>
                  <a:pt x="1799988" y="2741022"/>
                </a:lnTo>
                <a:lnTo>
                  <a:pt x="1768493" y="2803981"/>
                </a:lnTo>
                <a:lnTo>
                  <a:pt x="1736934" y="2861500"/>
                </a:lnTo>
                <a:lnTo>
                  <a:pt x="1705356" y="2921177"/>
                </a:lnTo>
                <a:lnTo>
                  <a:pt x="1673774" y="2977723"/>
                </a:lnTo>
                <a:lnTo>
                  <a:pt x="1642189" y="3037111"/>
                </a:lnTo>
                <a:lnTo>
                  <a:pt x="1616193" y="3093572"/>
                </a:lnTo>
                <a:lnTo>
                  <a:pt x="1588083" y="3152936"/>
                </a:lnTo>
                <a:lnTo>
                  <a:pt x="1557527" y="3214978"/>
                </a:lnTo>
                <a:lnTo>
                  <a:pt x="1526247" y="3272226"/>
                </a:lnTo>
                <a:lnTo>
                  <a:pt x="1500341" y="3326233"/>
                </a:lnTo>
                <a:lnTo>
                  <a:pt x="1472258" y="3379279"/>
                </a:lnTo>
                <a:lnTo>
                  <a:pt x="1441711" y="3432042"/>
                </a:lnTo>
                <a:lnTo>
                  <a:pt x="1416022" y="3484720"/>
                </a:lnTo>
                <a:lnTo>
                  <a:pt x="1388003" y="3537373"/>
                </a:lnTo>
                <a:lnTo>
                  <a:pt x="1355500" y="3600331"/>
                </a:lnTo>
                <a:lnTo>
                  <a:pt x="1333676" y="3650657"/>
                </a:lnTo>
                <a:lnTo>
                  <a:pt x="1312392" y="3701443"/>
                </a:lnTo>
                <a:lnTo>
                  <a:pt x="1281119" y="3764237"/>
                </a:lnTo>
                <a:lnTo>
                  <a:pt x="1247083" y="3827031"/>
                </a:lnTo>
                <a:lnTo>
                  <a:pt x="1224993" y="3875885"/>
                </a:lnTo>
                <a:lnTo>
                  <a:pt x="1196569" y="3935219"/>
                </a:lnTo>
                <a:lnTo>
                  <a:pt x="1161399" y="3998445"/>
                </a:lnTo>
                <a:lnTo>
                  <a:pt x="1126294" y="4056033"/>
                </a:lnTo>
                <a:lnTo>
                  <a:pt x="1091198" y="4109327"/>
                </a:lnTo>
                <a:lnTo>
                  <a:pt x="1049084" y="4171418"/>
                </a:lnTo>
                <a:lnTo>
                  <a:pt x="999951" y="4233298"/>
                </a:lnTo>
                <a:lnTo>
                  <a:pt x="945228" y="4290345"/>
                </a:lnTo>
                <a:lnTo>
                  <a:pt x="904783" y="4321331"/>
                </a:lnTo>
                <a:lnTo>
                  <a:pt x="883955" y="4331507"/>
                </a:lnTo>
                <a:lnTo>
                  <a:pt x="862999" y="4333691"/>
                </a:lnTo>
                <a:lnTo>
                  <a:pt x="852498" y="4332635"/>
                </a:lnTo>
                <a:lnTo>
                  <a:pt x="845497" y="4327252"/>
                </a:lnTo>
                <a:lnTo>
                  <a:pt x="837718" y="4308793"/>
                </a:lnTo>
                <a:lnTo>
                  <a:pt x="833339" y="4249736"/>
                </a:lnTo>
                <a:lnTo>
                  <a:pt x="832041" y="4189734"/>
                </a:lnTo>
                <a:lnTo>
                  <a:pt x="837246" y="4134911"/>
                </a:lnTo>
                <a:lnTo>
                  <a:pt x="851786" y="4076032"/>
                </a:lnTo>
                <a:lnTo>
                  <a:pt x="861180" y="4031803"/>
                </a:lnTo>
                <a:lnTo>
                  <a:pt x="870424" y="3984850"/>
                </a:lnTo>
                <a:lnTo>
                  <a:pt x="882332" y="3936685"/>
                </a:lnTo>
                <a:lnTo>
                  <a:pt x="895423" y="3884863"/>
                </a:lnTo>
                <a:lnTo>
                  <a:pt x="910210" y="3831806"/>
                </a:lnTo>
                <a:lnTo>
                  <a:pt x="928480" y="3780928"/>
                </a:lnTo>
                <a:lnTo>
                  <a:pt x="945179" y="3727901"/>
                </a:lnTo>
                <a:lnTo>
                  <a:pt x="961570" y="3673137"/>
                </a:lnTo>
                <a:lnTo>
                  <a:pt x="980553" y="3617602"/>
                </a:lnTo>
                <a:lnTo>
                  <a:pt x="1003808" y="3561725"/>
                </a:lnTo>
                <a:lnTo>
                  <a:pt x="1028571" y="3505695"/>
                </a:lnTo>
                <a:lnTo>
                  <a:pt x="1051275" y="3449597"/>
                </a:lnTo>
                <a:lnTo>
                  <a:pt x="1076184" y="3393468"/>
                </a:lnTo>
                <a:lnTo>
                  <a:pt x="1101682" y="3336158"/>
                </a:lnTo>
                <a:lnTo>
                  <a:pt x="1124713" y="3275591"/>
                </a:lnTo>
                <a:lnTo>
                  <a:pt x="1149767" y="3213577"/>
                </a:lnTo>
                <a:lnTo>
                  <a:pt x="1177670" y="3150921"/>
                </a:lnTo>
                <a:lnTo>
                  <a:pt x="1209568" y="3087978"/>
                </a:lnTo>
                <a:lnTo>
                  <a:pt x="1243243" y="3024909"/>
                </a:lnTo>
                <a:lnTo>
                  <a:pt x="1260411" y="2993350"/>
                </a:lnTo>
                <a:lnTo>
                  <a:pt x="1277706" y="2960613"/>
                </a:lnTo>
                <a:lnTo>
                  <a:pt x="1295085" y="2927090"/>
                </a:lnTo>
                <a:lnTo>
                  <a:pt x="1312520" y="2893043"/>
                </a:lnTo>
                <a:lnTo>
                  <a:pt x="1329993" y="2859816"/>
                </a:lnTo>
                <a:lnTo>
                  <a:pt x="1347491" y="2827137"/>
                </a:lnTo>
                <a:lnTo>
                  <a:pt x="1365005" y="2794822"/>
                </a:lnTo>
                <a:lnTo>
                  <a:pt x="1382530" y="2762750"/>
                </a:lnTo>
                <a:lnTo>
                  <a:pt x="1400063" y="2730840"/>
                </a:lnTo>
                <a:lnTo>
                  <a:pt x="1417601" y="2699039"/>
                </a:lnTo>
                <a:lnTo>
                  <a:pt x="1452685" y="2635628"/>
                </a:lnTo>
                <a:lnTo>
                  <a:pt x="1487775" y="2573520"/>
                </a:lnTo>
                <a:lnTo>
                  <a:pt x="1522868" y="2514721"/>
                </a:lnTo>
                <a:lnTo>
                  <a:pt x="1557962" y="2457393"/>
                </a:lnTo>
                <a:lnTo>
                  <a:pt x="1593056" y="2399548"/>
                </a:lnTo>
                <a:lnTo>
                  <a:pt x="1628151" y="2338744"/>
                </a:lnTo>
                <a:lnTo>
                  <a:pt x="1669485" y="2279745"/>
                </a:lnTo>
                <a:lnTo>
                  <a:pt x="1712812" y="2223497"/>
                </a:lnTo>
                <a:lnTo>
                  <a:pt x="1751566" y="2171202"/>
                </a:lnTo>
                <a:lnTo>
                  <a:pt x="1785167" y="2117544"/>
                </a:lnTo>
                <a:lnTo>
                  <a:pt x="1816869" y="2063671"/>
                </a:lnTo>
                <a:lnTo>
                  <a:pt x="1850456" y="2012430"/>
                </a:lnTo>
                <a:lnTo>
                  <a:pt x="1884880" y="1959241"/>
                </a:lnTo>
                <a:lnTo>
                  <a:pt x="1919677" y="1904406"/>
                </a:lnTo>
                <a:lnTo>
                  <a:pt x="1954640" y="1848840"/>
                </a:lnTo>
                <a:lnTo>
                  <a:pt x="1986557" y="1796068"/>
                </a:lnTo>
                <a:lnTo>
                  <a:pt x="2017510" y="1745317"/>
                </a:lnTo>
                <a:lnTo>
                  <a:pt x="2050763" y="1695465"/>
                </a:lnTo>
                <a:lnTo>
                  <a:pt x="2085040" y="1646013"/>
                </a:lnTo>
                <a:lnTo>
                  <a:pt x="2119771" y="1596738"/>
                </a:lnTo>
                <a:lnTo>
                  <a:pt x="2154705" y="1547541"/>
                </a:lnTo>
                <a:lnTo>
                  <a:pt x="2186608" y="1498380"/>
                </a:lnTo>
                <a:lnTo>
                  <a:pt x="2217556" y="1450405"/>
                </a:lnTo>
                <a:lnTo>
                  <a:pt x="2250807" y="1405686"/>
                </a:lnTo>
                <a:lnTo>
                  <a:pt x="2285083" y="1362414"/>
                </a:lnTo>
                <a:lnTo>
                  <a:pt x="2318644" y="1319785"/>
                </a:lnTo>
                <a:lnTo>
                  <a:pt x="2365015" y="1257494"/>
                </a:lnTo>
                <a:lnTo>
                  <a:pt x="2414110" y="1202643"/>
                </a:lnTo>
                <a:lnTo>
                  <a:pt x="2458812" y="1155065"/>
                </a:lnTo>
                <a:lnTo>
                  <a:pt x="2515839" y="1093419"/>
                </a:lnTo>
                <a:lnTo>
                  <a:pt x="2576640" y="1037021"/>
                </a:lnTo>
                <a:lnTo>
                  <a:pt x="2622616" y="997214"/>
                </a:lnTo>
                <a:lnTo>
                  <a:pt x="2626870" y="995806"/>
                </a:lnTo>
                <a:lnTo>
                  <a:pt x="2627366" y="998377"/>
                </a:lnTo>
                <a:lnTo>
                  <a:pt x="2605762" y="1038898"/>
                </a:lnTo>
                <a:lnTo>
                  <a:pt x="2557503" y="1100508"/>
                </a:lnTo>
                <a:lnTo>
                  <a:pt x="2515923" y="1154868"/>
                </a:lnTo>
                <a:lnTo>
                  <a:pt x="2478841" y="1202261"/>
                </a:lnTo>
                <a:lnTo>
                  <a:pt x="2438218" y="1253348"/>
                </a:lnTo>
                <a:lnTo>
                  <a:pt x="2390956" y="1305530"/>
                </a:lnTo>
                <a:lnTo>
                  <a:pt x="2345497" y="1363625"/>
                </a:lnTo>
                <a:lnTo>
                  <a:pt x="2296803" y="1425292"/>
                </a:lnTo>
                <a:lnTo>
                  <a:pt x="2262631" y="1470174"/>
                </a:lnTo>
                <a:lnTo>
                  <a:pt x="2226777" y="1517417"/>
                </a:lnTo>
                <a:lnTo>
                  <a:pt x="2187445" y="1565710"/>
                </a:lnTo>
                <a:lnTo>
                  <a:pt x="2149687" y="1614470"/>
                </a:lnTo>
                <a:lnTo>
                  <a:pt x="2113409" y="1664607"/>
                </a:lnTo>
                <a:lnTo>
                  <a:pt x="2077788" y="1718086"/>
                </a:lnTo>
                <a:lnTo>
                  <a:pt x="2042459" y="1773050"/>
                </a:lnTo>
                <a:lnTo>
                  <a:pt x="2006090" y="1828673"/>
                </a:lnTo>
                <a:lnTo>
                  <a:pt x="1966530" y="1884591"/>
                </a:lnTo>
                <a:lnTo>
                  <a:pt x="1925550" y="1940638"/>
                </a:lnTo>
                <a:lnTo>
                  <a:pt x="1885111" y="1996744"/>
                </a:lnTo>
                <a:lnTo>
                  <a:pt x="1847640" y="2052875"/>
                </a:lnTo>
                <a:lnTo>
                  <a:pt x="1808370" y="2105899"/>
                </a:lnTo>
                <a:lnTo>
                  <a:pt x="1767520" y="2157931"/>
                </a:lnTo>
                <a:lnTo>
                  <a:pt x="1725967" y="2212251"/>
                </a:lnTo>
                <a:lnTo>
                  <a:pt x="1687223" y="2267590"/>
                </a:lnTo>
                <a:lnTo>
                  <a:pt x="1650506" y="2323380"/>
                </a:lnTo>
                <a:lnTo>
                  <a:pt x="1614690" y="2379371"/>
                </a:lnTo>
                <a:lnTo>
                  <a:pt x="1576155" y="2435452"/>
                </a:lnTo>
                <a:lnTo>
                  <a:pt x="1536801" y="2491572"/>
                </a:lnTo>
                <a:lnTo>
                  <a:pt x="1499814" y="2547710"/>
                </a:lnTo>
                <a:lnTo>
                  <a:pt x="1466997" y="2603855"/>
                </a:lnTo>
                <a:lnTo>
                  <a:pt x="1435644" y="2660005"/>
                </a:lnTo>
                <a:lnTo>
                  <a:pt x="1402212" y="2716155"/>
                </a:lnTo>
                <a:lnTo>
                  <a:pt x="1367857" y="2772307"/>
                </a:lnTo>
                <a:lnTo>
                  <a:pt x="1334260" y="2828459"/>
                </a:lnTo>
                <a:lnTo>
                  <a:pt x="1303730" y="2884611"/>
                </a:lnTo>
                <a:lnTo>
                  <a:pt x="1271444" y="2940762"/>
                </a:lnTo>
                <a:lnTo>
                  <a:pt x="1238768" y="2998084"/>
                </a:lnTo>
                <a:lnTo>
                  <a:pt x="1208647" y="3058655"/>
                </a:lnTo>
                <a:lnTo>
                  <a:pt x="1179662" y="3117551"/>
                </a:lnTo>
                <a:lnTo>
                  <a:pt x="1151182" y="3174923"/>
                </a:lnTo>
                <a:lnTo>
                  <a:pt x="1122927" y="3231617"/>
                </a:lnTo>
                <a:lnTo>
                  <a:pt x="1094771" y="3288010"/>
                </a:lnTo>
                <a:lnTo>
                  <a:pt x="1067829" y="3344270"/>
                </a:lnTo>
                <a:lnTo>
                  <a:pt x="1044157" y="3400469"/>
                </a:lnTo>
                <a:lnTo>
                  <a:pt x="1018818" y="3453523"/>
                </a:lnTo>
                <a:lnTo>
                  <a:pt x="993128" y="3504398"/>
                </a:lnTo>
                <a:lnTo>
                  <a:pt x="970012" y="3554305"/>
                </a:lnTo>
                <a:lnTo>
                  <a:pt x="948040" y="3603783"/>
                </a:lnTo>
                <a:lnTo>
                  <a:pt x="927746" y="3653069"/>
                </a:lnTo>
                <a:lnTo>
                  <a:pt x="910928" y="3702270"/>
                </a:lnTo>
                <a:lnTo>
                  <a:pt x="895654" y="3751432"/>
                </a:lnTo>
                <a:lnTo>
                  <a:pt x="879897" y="3799409"/>
                </a:lnTo>
                <a:lnTo>
                  <a:pt x="861196" y="3844129"/>
                </a:lnTo>
                <a:lnTo>
                  <a:pt x="844305" y="3887401"/>
                </a:lnTo>
                <a:lnTo>
                  <a:pt x="828999" y="3931200"/>
                </a:lnTo>
                <a:lnTo>
                  <a:pt x="814398" y="3977961"/>
                </a:lnTo>
                <a:lnTo>
                  <a:pt x="793024" y="4039148"/>
                </a:lnTo>
                <a:lnTo>
                  <a:pt x="777462" y="4099911"/>
                </a:lnTo>
                <a:lnTo>
                  <a:pt x="759853" y="4151190"/>
                </a:lnTo>
                <a:lnTo>
                  <a:pt x="745407" y="4201609"/>
                </a:lnTo>
                <a:lnTo>
                  <a:pt x="730045" y="4256576"/>
                </a:lnTo>
                <a:lnTo>
                  <a:pt x="722845" y="4287910"/>
                </a:lnTo>
                <a:lnTo>
                  <a:pt x="723966" y="4296266"/>
                </a:lnTo>
                <a:lnTo>
                  <a:pt x="728224" y="4299497"/>
                </a:lnTo>
                <a:lnTo>
                  <a:pt x="734571" y="4299311"/>
                </a:lnTo>
                <a:lnTo>
                  <a:pt x="741143" y="4294507"/>
                </a:lnTo>
                <a:lnTo>
                  <a:pt x="761570" y="4264221"/>
                </a:lnTo>
                <a:lnTo>
                  <a:pt x="789433" y="4202177"/>
                </a:lnTo>
                <a:lnTo>
                  <a:pt x="810453" y="4147826"/>
                </a:lnTo>
                <a:lnTo>
                  <a:pt x="824483" y="4106605"/>
                </a:lnTo>
                <a:lnTo>
                  <a:pt x="838517" y="4060989"/>
                </a:lnTo>
                <a:lnTo>
                  <a:pt x="855672" y="4013419"/>
                </a:lnTo>
                <a:lnTo>
                  <a:pt x="874996" y="3963811"/>
                </a:lnTo>
                <a:lnTo>
                  <a:pt x="895282" y="3910567"/>
                </a:lnTo>
                <a:lnTo>
                  <a:pt x="919116" y="3855707"/>
                </a:lnTo>
                <a:lnTo>
                  <a:pt x="944137" y="3800130"/>
                </a:lnTo>
                <a:lnTo>
                  <a:pt x="966956" y="3744234"/>
                </a:lnTo>
                <a:lnTo>
                  <a:pt x="991915" y="3685075"/>
                </a:lnTo>
                <a:lnTo>
                  <a:pt x="1019776" y="3623688"/>
                </a:lnTo>
                <a:lnTo>
                  <a:pt x="1051656" y="3561310"/>
                </a:lnTo>
                <a:lnTo>
                  <a:pt x="1082202" y="3498491"/>
                </a:lnTo>
                <a:lnTo>
                  <a:pt x="1096899" y="3466999"/>
                </a:lnTo>
                <a:lnTo>
                  <a:pt x="1112546" y="3434307"/>
                </a:lnTo>
                <a:lnTo>
                  <a:pt x="1128827" y="3400814"/>
                </a:lnTo>
                <a:lnTo>
                  <a:pt x="1145529" y="3366786"/>
                </a:lnTo>
                <a:lnTo>
                  <a:pt x="1162514" y="3333573"/>
                </a:lnTo>
                <a:lnTo>
                  <a:pt x="1179686" y="3300902"/>
                </a:lnTo>
                <a:lnTo>
                  <a:pt x="1196983" y="3268593"/>
                </a:lnTo>
                <a:lnTo>
                  <a:pt x="1215534" y="3236525"/>
                </a:lnTo>
                <a:lnTo>
                  <a:pt x="1234919" y="3204618"/>
                </a:lnTo>
                <a:lnTo>
                  <a:pt x="1254863" y="3172818"/>
                </a:lnTo>
                <a:lnTo>
                  <a:pt x="1292619" y="3109408"/>
                </a:lnTo>
                <a:lnTo>
                  <a:pt x="1328897" y="3047301"/>
                </a:lnTo>
                <a:lnTo>
                  <a:pt x="1364518" y="2988503"/>
                </a:lnTo>
                <a:lnTo>
                  <a:pt x="1399847" y="2928055"/>
                </a:lnTo>
                <a:lnTo>
                  <a:pt x="1436215" y="2867264"/>
                </a:lnTo>
                <a:lnTo>
                  <a:pt x="1475776" y="2809050"/>
                </a:lnTo>
                <a:lnTo>
                  <a:pt x="1513635" y="2748863"/>
                </a:lnTo>
                <a:lnTo>
                  <a:pt x="1549959" y="2689357"/>
                </a:lnTo>
                <a:lnTo>
                  <a:pt x="1585600" y="2635614"/>
                </a:lnTo>
                <a:lnTo>
                  <a:pt x="1620938" y="2581313"/>
                </a:lnTo>
                <a:lnTo>
                  <a:pt x="1656140" y="2527153"/>
                </a:lnTo>
                <a:lnTo>
                  <a:pt x="1691284" y="2475786"/>
                </a:lnTo>
                <a:lnTo>
                  <a:pt x="1726400" y="2425660"/>
                </a:lnTo>
                <a:lnTo>
                  <a:pt x="1761504" y="2377256"/>
                </a:lnTo>
                <a:lnTo>
                  <a:pt x="1796603" y="2332346"/>
                </a:lnTo>
                <a:lnTo>
                  <a:pt x="1831700" y="2288989"/>
                </a:lnTo>
                <a:lnTo>
                  <a:pt x="1867966" y="2246323"/>
                </a:lnTo>
                <a:lnTo>
                  <a:pt x="1926675" y="2182841"/>
                </a:lnTo>
                <a:lnTo>
                  <a:pt x="1980465" y="2119578"/>
                </a:lnTo>
                <a:lnTo>
                  <a:pt x="2027728" y="2056380"/>
                </a:lnTo>
                <a:lnTo>
                  <a:pt x="2078257" y="1994371"/>
                </a:lnTo>
                <a:lnTo>
                  <a:pt x="2129103" y="1938433"/>
                </a:lnTo>
                <a:lnTo>
                  <a:pt x="2174324" y="1884814"/>
                </a:lnTo>
                <a:lnTo>
                  <a:pt x="2217359" y="1831882"/>
                </a:lnTo>
                <a:lnTo>
                  <a:pt x="2259746" y="1780324"/>
                </a:lnTo>
                <a:lnTo>
                  <a:pt x="2315990" y="1720388"/>
                </a:lnTo>
                <a:lnTo>
                  <a:pt x="2372160" y="1663488"/>
                </a:lnTo>
                <a:lnTo>
                  <a:pt x="2430901" y="1604592"/>
                </a:lnTo>
                <a:lnTo>
                  <a:pt x="2485517" y="1558361"/>
                </a:lnTo>
                <a:lnTo>
                  <a:pt x="2511061" y="1539064"/>
                </a:lnTo>
                <a:lnTo>
                  <a:pt x="2534892" y="1531268"/>
                </a:lnTo>
                <a:lnTo>
                  <a:pt x="2546160" y="1530826"/>
                </a:lnTo>
                <a:lnTo>
                  <a:pt x="2552502" y="1534041"/>
                </a:lnTo>
                <a:lnTo>
                  <a:pt x="2555561" y="1539695"/>
                </a:lnTo>
                <a:lnTo>
                  <a:pt x="2555840" y="1555334"/>
                </a:lnTo>
                <a:lnTo>
                  <a:pt x="2548249" y="1583870"/>
                </a:lnTo>
                <a:lnTo>
                  <a:pt x="2513130" y="1640987"/>
                </a:lnTo>
                <a:lnTo>
                  <a:pt x="2480598" y="1696504"/>
                </a:lnTo>
                <a:lnTo>
                  <a:pt x="2451736" y="1746711"/>
                </a:lnTo>
                <a:lnTo>
                  <a:pt x="2419788" y="1805521"/>
                </a:lnTo>
                <a:lnTo>
                  <a:pt x="2381206" y="1867400"/>
                </a:lnTo>
                <a:lnTo>
                  <a:pt x="2353956" y="1909211"/>
                </a:lnTo>
                <a:lnTo>
                  <a:pt x="2329367" y="1954310"/>
                </a:lnTo>
                <a:lnTo>
                  <a:pt x="2305570" y="2001651"/>
                </a:lnTo>
                <a:lnTo>
                  <a:pt x="2279396" y="2049987"/>
                </a:lnTo>
                <a:lnTo>
                  <a:pt x="2252166" y="2098766"/>
                </a:lnTo>
                <a:lnTo>
                  <a:pt x="2222126" y="2148911"/>
                </a:lnTo>
                <a:lnTo>
                  <a:pt x="2185378" y="2202393"/>
                </a:lnTo>
                <a:lnTo>
                  <a:pt x="2151888" y="2257359"/>
                </a:lnTo>
                <a:lnTo>
                  <a:pt x="2121406" y="2312984"/>
                </a:lnTo>
                <a:lnTo>
                  <a:pt x="2092260" y="2368901"/>
                </a:lnTo>
                <a:lnTo>
                  <a:pt x="2060589" y="2428069"/>
                </a:lnTo>
                <a:lnTo>
                  <a:pt x="2028186" y="2489460"/>
                </a:lnTo>
                <a:lnTo>
                  <a:pt x="1998187" y="2551841"/>
                </a:lnTo>
                <a:lnTo>
                  <a:pt x="1969256" y="2614660"/>
                </a:lnTo>
                <a:lnTo>
                  <a:pt x="1954990" y="2646152"/>
                </a:lnTo>
                <a:lnTo>
                  <a:pt x="1940800" y="2678845"/>
                </a:lnTo>
                <a:lnTo>
                  <a:pt x="1926661" y="2712338"/>
                </a:lnTo>
                <a:lnTo>
                  <a:pt x="1912555" y="2746366"/>
                </a:lnTo>
                <a:lnTo>
                  <a:pt x="1898473" y="2779579"/>
                </a:lnTo>
                <a:lnTo>
                  <a:pt x="1884404" y="2812250"/>
                </a:lnTo>
                <a:lnTo>
                  <a:pt x="1870346" y="2844559"/>
                </a:lnTo>
                <a:lnTo>
                  <a:pt x="1856295" y="2877797"/>
                </a:lnTo>
                <a:lnTo>
                  <a:pt x="1842248" y="2911653"/>
                </a:lnTo>
                <a:lnTo>
                  <a:pt x="1828204" y="2945923"/>
                </a:lnTo>
                <a:lnTo>
                  <a:pt x="1814162" y="2979297"/>
                </a:lnTo>
                <a:lnTo>
                  <a:pt x="1800122" y="3012076"/>
                </a:lnTo>
                <a:lnTo>
                  <a:pt x="1786082" y="3044457"/>
                </a:lnTo>
                <a:lnTo>
                  <a:pt x="1772043" y="3077742"/>
                </a:lnTo>
                <a:lnTo>
                  <a:pt x="1758004" y="3111631"/>
                </a:lnTo>
                <a:lnTo>
                  <a:pt x="1743965" y="3145922"/>
                </a:lnTo>
                <a:lnTo>
                  <a:pt x="1731097" y="3179311"/>
                </a:lnTo>
                <a:lnTo>
                  <a:pt x="1719008" y="3212099"/>
                </a:lnTo>
                <a:lnTo>
                  <a:pt x="1707440" y="3244486"/>
                </a:lnTo>
                <a:lnTo>
                  <a:pt x="1696218" y="3277775"/>
                </a:lnTo>
                <a:lnTo>
                  <a:pt x="1685227" y="3311667"/>
                </a:lnTo>
                <a:lnTo>
                  <a:pt x="1674391" y="3345960"/>
                </a:lnTo>
                <a:lnTo>
                  <a:pt x="1663657" y="3379350"/>
                </a:lnTo>
                <a:lnTo>
                  <a:pt x="1652991" y="3412138"/>
                </a:lnTo>
                <a:lnTo>
                  <a:pt x="1642372" y="3444526"/>
                </a:lnTo>
                <a:lnTo>
                  <a:pt x="1632952" y="3476646"/>
                </a:lnTo>
                <a:lnTo>
                  <a:pt x="1624333" y="3508588"/>
                </a:lnTo>
                <a:lnTo>
                  <a:pt x="1607347" y="3570985"/>
                </a:lnTo>
                <a:lnTo>
                  <a:pt x="1588099" y="3629914"/>
                </a:lnTo>
                <a:lnTo>
                  <a:pt x="1570966" y="3690418"/>
                </a:lnTo>
                <a:lnTo>
                  <a:pt x="1555552" y="3751235"/>
                </a:lnTo>
                <a:lnTo>
                  <a:pt x="1540903" y="3809460"/>
                </a:lnTo>
                <a:lnTo>
                  <a:pt x="1526593" y="3869653"/>
                </a:lnTo>
                <a:lnTo>
                  <a:pt x="1512434" y="3930330"/>
                </a:lnTo>
                <a:lnTo>
                  <a:pt x="1498343" y="3988494"/>
                </a:lnTo>
                <a:lnTo>
                  <a:pt x="1487400" y="4045539"/>
                </a:lnTo>
                <a:lnTo>
                  <a:pt x="1478637" y="4100919"/>
                </a:lnTo>
                <a:lnTo>
                  <a:pt x="1470843" y="4152828"/>
                </a:lnTo>
                <a:lnTo>
                  <a:pt x="1463480" y="4200076"/>
                </a:lnTo>
                <a:lnTo>
                  <a:pt x="1456308" y="4245641"/>
                </a:lnTo>
                <a:lnTo>
                  <a:pt x="1449221" y="4293189"/>
                </a:lnTo>
                <a:lnTo>
                  <a:pt x="1442172" y="4338497"/>
                </a:lnTo>
                <a:lnTo>
                  <a:pt x="1436309" y="4382031"/>
                </a:lnTo>
                <a:lnTo>
                  <a:pt x="1433009" y="4444831"/>
                </a:lnTo>
                <a:lnTo>
                  <a:pt x="1433201" y="4501004"/>
                </a:lnTo>
                <a:lnTo>
                  <a:pt x="1438977" y="4553521"/>
                </a:lnTo>
                <a:lnTo>
                  <a:pt x="1444641" y="4610662"/>
                </a:lnTo>
                <a:lnTo>
                  <a:pt x="1456534" y="4645155"/>
                </a:lnTo>
                <a:lnTo>
                  <a:pt x="1462267" y="4656092"/>
                </a:lnTo>
                <a:lnTo>
                  <a:pt x="1469599" y="4659873"/>
                </a:lnTo>
                <a:lnTo>
                  <a:pt x="1477996" y="4658885"/>
                </a:lnTo>
                <a:lnTo>
                  <a:pt x="1487103" y="4654716"/>
                </a:lnTo>
                <a:lnTo>
                  <a:pt x="1503462" y="4634487"/>
                </a:lnTo>
                <a:lnTo>
                  <a:pt x="1527438" y="4579429"/>
                </a:lnTo>
                <a:lnTo>
                  <a:pt x="1550675" y="4523493"/>
                </a:lnTo>
                <a:lnTo>
                  <a:pt x="1567744" y="4464265"/>
                </a:lnTo>
                <a:lnTo>
                  <a:pt x="1578797" y="4413825"/>
                </a:lnTo>
                <a:lnTo>
                  <a:pt x="1589481" y="4361835"/>
                </a:lnTo>
                <a:lnTo>
                  <a:pt x="1603175" y="4309386"/>
                </a:lnTo>
                <a:lnTo>
                  <a:pt x="1618931" y="4253681"/>
                </a:lnTo>
                <a:lnTo>
                  <a:pt x="1631008" y="4192722"/>
                </a:lnTo>
                <a:lnTo>
                  <a:pt x="1645115" y="4130207"/>
                </a:lnTo>
                <a:lnTo>
                  <a:pt x="1656358" y="4087076"/>
                </a:lnTo>
                <a:lnTo>
                  <a:pt x="1665253" y="4040611"/>
                </a:lnTo>
                <a:lnTo>
                  <a:pt x="1673107" y="3995783"/>
                </a:lnTo>
                <a:lnTo>
                  <a:pt x="1681666" y="3951293"/>
                </a:lnTo>
                <a:lnTo>
                  <a:pt x="1693270" y="3904224"/>
                </a:lnTo>
                <a:lnTo>
                  <a:pt x="1703106" y="3856008"/>
                </a:lnTo>
                <a:lnTo>
                  <a:pt x="1712547" y="3807283"/>
                </a:lnTo>
                <a:lnTo>
                  <a:pt x="1724542" y="3758331"/>
                </a:lnTo>
                <a:lnTo>
                  <a:pt x="1737672" y="3709278"/>
                </a:lnTo>
                <a:lnTo>
                  <a:pt x="1751306" y="3660181"/>
                </a:lnTo>
                <a:lnTo>
                  <a:pt x="1765165" y="3611064"/>
                </a:lnTo>
                <a:lnTo>
                  <a:pt x="1779123" y="3561939"/>
                </a:lnTo>
                <a:lnTo>
                  <a:pt x="1793126" y="3512808"/>
                </a:lnTo>
                <a:lnTo>
                  <a:pt x="1807148" y="3463677"/>
                </a:lnTo>
                <a:lnTo>
                  <a:pt x="1821179" y="3414545"/>
                </a:lnTo>
                <a:lnTo>
                  <a:pt x="1836384" y="3365412"/>
                </a:lnTo>
                <a:lnTo>
                  <a:pt x="1854840" y="3316278"/>
                </a:lnTo>
                <a:lnTo>
                  <a:pt x="1871621" y="3267146"/>
                </a:lnTo>
                <a:lnTo>
                  <a:pt x="1886878" y="3218013"/>
                </a:lnTo>
                <a:lnTo>
                  <a:pt x="1901458" y="3168880"/>
                </a:lnTo>
                <a:lnTo>
                  <a:pt x="1918857" y="3122866"/>
                </a:lnTo>
                <a:lnTo>
                  <a:pt x="1938288" y="3079019"/>
                </a:lnTo>
                <a:lnTo>
                  <a:pt x="1958622" y="3036135"/>
                </a:lnTo>
                <a:lnTo>
                  <a:pt x="1976238" y="2993679"/>
                </a:lnTo>
                <a:lnTo>
                  <a:pt x="2002429" y="2930315"/>
                </a:lnTo>
                <a:lnTo>
                  <a:pt x="2032416" y="2870206"/>
                </a:lnTo>
                <a:lnTo>
                  <a:pt x="2063528" y="2812232"/>
                </a:lnTo>
                <a:lnTo>
                  <a:pt x="2094973" y="2753720"/>
                </a:lnTo>
                <a:lnTo>
                  <a:pt x="2123398" y="2699339"/>
                </a:lnTo>
                <a:lnTo>
                  <a:pt x="2149757" y="2646181"/>
                </a:lnTo>
                <a:lnTo>
                  <a:pt x="2176675" y="2596505"/>
                </a:lnTo>
                <a:lnTo>
                  <a:pt x="2212320" y="2537799"/>
                </a:lnTo>
                <a:lnTo>
                  <a:pt x="2252127" y="2475396"/>
                </a:lnTo>
                <a:lnTo>
                  <a:pt x="2296248" y="2414276"/>
                </a:lnTo>
                <a:lnTo>
                  <a:pt x="2342179" y="2358365"/>
                </a:lnTo>
                <a:lnTo>
                  <a:pt x="2346325" y="2357135"/>
                </a:lnTo>
                <a:lnTo>
                  <a:pt x="2347919" y="2360995"/>
                </a:lnTo>
                <a:lnTo>
                  <a:pt x="2344574" y="2385664"/>
                </a:lnTo>
                <a:lnTo>
                  <a:pt x="2333054" y="2415200"/>
                </a:lnTo>
                <a:lnTo>
                  <a:pt x="2294210" y="2476669"/>
                </a:lnTo>
                <a:lnTo>
                  <a:pt x="2270039" y="2524963"/>
                </a:lnTo>
                <a:lnTo>
                  <a:pt x="2241170" y="2576317"/>
                </a:lnTo>
                <a:lnTo>
                  <a:pt x="2210389" y="2628578"/>
                </a:lnTo>
                <a:lnTo>
                  <a:pt x="2179042" y="2682277"/>
                </a:lnTo>
                <a:lnTo>
                  <a:pt x="2146357" y="2742121"/>
                </a:lnTo>
                <a:lnTo>
                  <a:pt x="2108727" y="2804307"/>
                </a:lnTo>
                <a:lnTo>
                  <a:pt x="2085845" y="2846190"/>
                </a:lnTo>
                <a:lnTo>
                  <a:pt x="2060858" y="2891321"/>
                </a:lnTo>
                <a:lnTo>
                  <a:pt x="2034155" y="2938676"/>
                </a:lnTo>
                <a:lnTo>
                  <a:pt x="2006689" y="2987018"/>
                </a:lnTo>
                <a:lnTo>
                  <a:pt x="1978884" y="3035800"/>
                </a:lnTo>
                <a:lnTo>
                  <a:pt x="1950928" y="3084777"/>
                </a:lnTo>
                <a:lnTo>
                  <a:pt x="1922906" y="3133840"/>
                </a:lnTo>
                <a:lnTo>
                  <a:pt x="1894854" y="3179823"/>
                </a:lnTo>
                <a:lnTo>
                  <a:pt x="1866788" y="3224826"/>
                </a:lnTo>
                <a:lnTo>
                  <a:pt x="1838717" y="3272124"/>
                </a:lnTo>
                <a:lnTo>
                  <a:pt x="1810643" y="3317321"/>
                </a:lnTo>
                <a:lnTo>
                  <a:pt x="1782568" y="3360806"/>
                </a:lnTo>
                <a:lnTo>
                  <a:pt x="1754493" y="3403529"/>
                </a:lnTo>
                <a:lnTo>
                  <a:pt x="1729536" y="3445914"/>
                </a:lnTo>
                <a:lnTo>
                  <a:pt x="1692636" y="3509237"/>
                </a:lnTo>
                <a:lnTo>
                  <a:pt x="1652067" y="3572453"/>
                </a:lnTo>
                <a:lnTo>
                  <a:pt x="1624352" y="3615748"/>
                </a:lnTo>
                <a:lnTo>
                  <a:pt x="1596437" y="3662286"/>
                </a:lnTo>
                <a:lnTo>
                  <a:pt x="1571552" y="3707146"/>
                </a:lnTo>
                <a:lnTo>
                  <a:pt x="1547624" y="3751650"/>
                </a:lnTo>
                <a:lnTo>
                  <a:pt x="1521391" y="3798726"/>
                </a:lnTo>
                <a:lnTo>
                  <a:pt x="1497254" y="3843825"/>
                </a:lnTo>
                <a:lnTo>
                  <a:pt x="1474828" y="3888436"/>
                </a:lnTo>
                <a:lnTo>
                  <a:pt x="1453163" y="3935558"/>
                </a:lnTo>
                <a:lnTo>
                  <a:pt x="1428716" y="3980679"/>
                </a:lnTo>
                <a:lnTo>
                  <a:pt x="1391764" y="4042422"/>
                </a:lnTo>
                <a:lnTo>
                  <a:pt x="1358589" y="4097762"/>
                </a:lnTo>
                <a:lnTo>
                  <a:pt x="1326532" y="4151203"/>
                </a:lnTo>
                <a:lnTo>
                  <a:pt x="1294807" y="4204082"/>
                </a:lnTo>
                <a:lnTo>
                  <a:pt x="1263180" y="4256795"/>
                </a:lnTo>
                <a:lnTo>
                  <a:pt x="1231583" y="4306339"/>
                </a:lnTo>
                <a:lnTo>
                  <a:pt x="1199994" y="4353774"/>
                </a:lnTo>
                <a:lnTo>
                  <a:pt x="1157878" y="4416615"/>
                </a:lnTo>
                <a:lnTo>
                  <a:pt x="1123000" y="4472919"/>
                </a:lnTo>
                <a:lnTo>
                  <a:pt x="1078806" y="4529907"/>
                </a:lnTo>
                <a:lnTo>
                  <a:pt x="1028123" y="4586268"/>
                </a:lnTo>
                <a:lnTo>
                  <a:pt x="1014031" y="4600556"/>
                </a:lnTo>
                <a:lnTo>
                  <a:pt x="993731" y="4608465"/>
                </a:lnTo>
                <a:lnTo>
                  <a:pt x="981766" y="4610575"/>
                </a:lnTo>
                <a:lnTo>
                  <a:pt x="971450" y="4608472"/>
                </a:lnTo>
                <a:lnTo>
                  <a:pt x="953748" y="4596776"/>
                </a:lnTo>
                <a:lnTo>
                  <a:pt x="936218" y="4570461"/>
                </a:lnTo>
                <a:lnTo>
                  <a:pt x="923615" y="4512491"/>
                </a:lnTo>
                <a:lnTo>
                  <a:pt x="918061" y="4458399"/>
                </a:lnTo>
                <a:lnTo>
                  <a:pt x="910826" y="4401559"/>
                </a:lnTo>
                <a:lnTo>
                  <a:pt x="912452" y="4340263"/>
                </a:lnTo>
                <a:lnTo>
                  <a:pt x="914754" y="4277648"/>
                </a:lnTo>
                <a:lnTo>
                  <a:pt x="921025" y="4214641"/>
                </a:lnTo>
                <a:lnTo>
                  <a:pt x="923928" y="4169446"/>
                </a:lnTo>
                <a:lnTo>
                  <a:pt x="927558" y="4120894"/>
                </a:lnTo>
                <a:lnTo>
                  <a:pt x="936971" y="4068119"/>
                </a:lnTo>
                <a:lnTo>
                  <a:pt x="948953" y="4013468"/>
                </a:lnTo>
                <a:lnTo>
                  <a:pt x="962077" y="3957983"/>
                </a:lnTo>
                <a:lnTo>
                  <a:pt x="975709" y="3902128"/>
                </a:lnTo>
                <a:lnTo>
                  <a:pt x="989567" y="3846107"/>
                </a:lnTo>
                <a:lnTo>
                  <a:pt x="1004694" y="3788844"/>
                </a:lnTo>
                <a:lnTo>
                  <a:pt x="1023116" y="3728299"/>
                </a:lnTo>
                <a:lnTo>
                  <a:pt x="1039882" y="3669415"/>
                </a:lnTo>
                <a:lnTo>
                  <a:pt x="1056302" y="3610878"/>
                </a:lnTo>
                <a:lnTo>
                  <a:pt x="1075299" y="3549767"/>
                </a:lnTo>
                <a:lnTo>
                  <a:pt x="1098559" y="3487512"/>
                </a:lnTo>
                <a:lnTo>
                  <a:pt x="1123325" y="3425917"/>
                </a:lnTo>
                <a:lnTo>
                  <a:pt x="1146031" y="3367347"/>
                </a:lnTo>
                <a:lnTo>
                  <a:pt x="1170940" y="3310120"/>
                </a:lnTo>
                <a:lnTo>
                  <a:pt x="1196439" y="3253490"/>
                </a:lnTo>
                <a:lnTo>
                  <a:pt x="1219470" y="3197126"/>
                </a:lnTo>
                <a:lnTo>
                  <a:pt x="1244524" y="3143999"/>
                </a:lnTo>
                <a:lnTo>
                  <a:pt x="1270087" y="3091921"/>
                </a:lnTo>
                <a:lnTo>
                  <a:pt x="1293146" y="3037580"/>
                </a:lnTo>
                <a:lnTo>
                  <a:pt x="1315093" y="2985352"/>
                </a:lnTo>
                <a:lnTo>
                  <a:pt x="1337716" y="2933674"/>
                </a:lnTo>
                <a:lnTo>
                  <a:pt x="1363368" y="2879510"/>
                </a:lnTo>
                <a:lnTo>
                  <a:pt x="1390367" y="2827361"/>
                </a:lnTo>
                <a:lnTo>
                  <a:pt x="1416794" y="2775718"/>
                </a:lnTo>
                <a:lnTo>
                  <a:pt x="1440238" y="2721570"/>
                </a:lnTo>
                <a:lnTo>
                  <a:pt x="1465475" y="2666309"/>
                </a:lnTo>
                <a:lnTo>
                  <a:pt x="1492290" y="2611723"/>
                </a:lnTo>
                <a:lnTo>
                  <a:pt x="1519805" y="2560166"/>
                </a:lnTo>
                <a:lnTo>
                  <a:pt x="1547632" y="2509956"/>
                </a:lnTo>
                <a:lnTo>
                  <a:pt x="1575597" y="2460344"/>
                </a:lnTo>
                <a:lnTo>
                  <a:pt x="1603624" y="2410998"/>
                </a:lnTo>
                <a:lnTo>
                  <a:pt x="1628558" y="2361771"/>
                </a:lnTo>
                <a:lnTo>
                  <a:pt x="1651338" y="2313765"/>
                </a:lnTo>
                <a:lnTo>
                  <a:pt x="1673162" y="2269033"/>
                </a:lnTo>
                <a:lnTo>
                  <a:pt x="1700798" y="2225755"/>
                </a:lnTo>
                <a:lnTo>
                  <a:pt x="1743003" y="2165049"/>
                </a:lnTo>
                <a:lnTo>
                  <a:pt x="1777735" y="2106898"/>
                </a:lnTo>
                <a:lnTo>
                  <a:pt x="1810252" y="2045214"/>
                </a:lnTo>
                <a:lnTo>
                  <a:pt x="1838994" y="1985603"/>
                </a:lnTo>
                <a:lnTo>
                  <a:pt x="1868567" y="1927776"/>
                </a:lnTo>
                <a:lnTo>
                  <a:pt x="1903846" y="1869308"/>
                </a:lnTo>
                <a:lnTo>
                  <a:pt x="1933407" y="1814940"/>
                </a:lnTo>
                <a:lnTo>
                  <a:pt x="1960103" y="1761786"/>
                </a:lnTo>
                <a:lnTo>
                  <a:pt x="1990239" y="1708992"/>
                </a:lnTo>
                <a:lnTo>
                  <a:pt x="2018276" y="1659424"/>
                </a:lnTo>
                <a:lnTo>
                  <a:pt x="2044521" y="1611982"/>
                </a:lnTo>
                <a:lnTo>
                  <a:pt x="2071404" y="1560880"/>
                </a:lnTo>
                <a:lnTo>
                  <a:pt x="2094187" y="1511814"/>
                </a:lnTo>
                <a:lnTo>
                  <a:pt x="2122846" y="1453313"/>
                </a:lnTo>
                <a:lnTo>
                  <a:pt x="2158273" y="1395527"/>
                </a:lnTo>
                <a:lnTo>
                  <a:pt x="2192134" y="1332120"/>
                </a:lnTo>
                <a:lnTo>
                  <a:pt x="2226682" y="1274188"/>
                </a:lnTo>
                <a:lnTo>
                  <a:pt x="2263161" y="1211951"/>
                </a:lnTo>
                <a:lnTo>
                  <a:pt x="2296994" y="1157514"/>
                </a:lnTo>
                <a:lnTo>
                  <a:pt x="2327897" y="1101701"/>
                </a:lnTo>
                <a:lnTo>
                  <a:pt x="2349599" y="1048736"/>
                </a:lnTo>
                <a:lnTo>
                  <a:pt x="2382957" y="986163"/>
                </a:lnTo>
                <a:lnTo>
                  <a:pt x="2423412" y="924718"/>
                </a:lnTo>
                <a:lnTo>
                  <a:pt x="2459646" y="864243"/>
                </a:lnTo>
                <a:lnTo>
                  <a:pt x="2488869" y="804547"/>
                </a:lnTo>
                <a:lnTo>
                  <a:pt x="2517601" y="750976"/>
                </a:lnTo>
                <a:lnTo>
                  <a:pt x="2540448" y="687676"/>
                </a:lnTo>
                <a:lnTo>
                  <a:pt x="2569598" y="628784"/>
                </a:lnTo>
                <a:lnTo>
                  <a:pt x="2590021" y="580531"/>
                </a:lnTo>
                <a:lnTo>
                  <a:pt x="2617883" y="517413"/>
                </a:lnTo>
                <a:lnTo>
                  <a:pt x="2644598" y="454067"/>
                </a:lnTo>
                <a:lnTo>
                  <a:pt x="2665318" y="399496"/>
                </a:lnTo>
                <a:lnTo>
                  <a:pt x="2692626" y="337977"/>
                </a:lnTo>
                <a:lnTo>
                  <a:pt x="2712269" y="278143"/>
                </a:lnTo>
                <a:lnTo>
                  <a:pt x="2730092" y="218964"/>
                </a:lnTo>
                <a:lnTo>
                  <a:pt x="2735758" y="164366"/>
                </a:lnTo>
                <a:lnTo>
                  <a:pt x="2733758" y="108521"/>
                </a:lnTo>
                <a:lnTo>
                  <a:pt x="2727455" y="82826"/>
                </a:lnTo>
                <a:lnTo>
                  <a:pt x="2716855" y="63608"/>
                </a:lnTo>
                <a:lnTo>
                  <a:pt x="2692144" y="39634"/>
                </a:lnTo>
                <a:lnTo>
                  <a:pt x="2681410" y="35716"/>
                </a:lnTo>
                <a:lnTo>
                  <a:pt x="2657007" y="34481"/>
                </a:lnTo>
                <a:lnTo>
                  <a:pt x="2622549" y="45952"/>
                </a:lnTo>
                <a:lnTo>
                  <a:pt x="2565737" y="80662"/>
                </a:lnTo>
                <a:lnTo>
                  <a:pt x="2511960" y="119846"/>
                </a:lnTo>
                <a:lnTo>
                  <a:pt x="2448509" y="167705"/>
                </a:lnTo>
                <a:lnTo>
                  <a:pt x="2389650" y="224594"/>
                </a:lnTo>
                <a:lnTo>
                  <a:pt x="2335986" y="269741"/>
                </a:lnTo>
                <a:lnTo>
                  <a:pt x="2297861" y="301171"/>
                </a:lnTo>
                <a:lnTo>
                  <a:pt x="2236928" y="362923"/>
                </a:lnTo>
                <a:lnTo>
                  <a:pt x="2197295" y="411020"/>
                </a:lnTo>
                <a:lnTo>
                  <a:pt x="2140984" y="471951"/>
                </a:lnTo>
                <a:lnTo>
                  <a:pt x="2081878" y="533344"/>
                </a:lnTo>
                <a:lnTo>
                  <a:pt x="2031614" y="592054"/>
                </a:lnTo>
                <a:lnTo>
                  <a:pt x="1986416" y="646553"/>
                </a:lnTo>
                <a:lnTo>
                  <a:pt x="1944032" y="701573"/>
                </a:lnTo>
                <a:lnTo>
                  <a:pt x="1901894" y="760490"/>
                </a:lnTo>
                <a:lnTo>
                  <a:pt x="1852542" y="815007"/>
                </a:lnTo>
                <a:lnTo>
                  <a:pt x="1807424" y="877265"/>
                </a:lnTo>
                <a:lnTo>
                  <a:pt x="1757811" y="940355"/>
                </a:lnTo>
                <a:lnTo>
                  <a:pt x="1712670" y="1003519"/>
                </a:lnTo>
                <a:lnTo>
                  <a:pt x="1670290" y="1066690"/>
                </a:lnTo>
                <a:lnTo>
                  <a:pt x="1620918" y="1129861"/>
                </a:lnTo>
                <a:lnTo>
                  <a:pt x="1575798" y="1193032"/>
                </a:lnTo>
                <a:lnTo>
                  <a:pt x="1526184" y="1256203"/>
                </a:lnTo>
                <a:lnTo>
                  <a:pt x="1481043" y="1319374"/>
                </a:lnTo>
                <a:lnTo>
                  <a:pt x="1438664" y="1382545"/>
                </a:lnTo>
                <a:lnTo>
                  <a:pt x="1395356" y="1445716"/>
                </a:lnTo>
                <a:lnTo>
                  <a:pt x="1344857" y="1508887"/>
                </a:lnTo>
                <a:lnTo>
                  <a:pt x="1312879" y="1547881"/>
                </a:lnTo>
                <a:lnTo>
                  <a:pt x="1278702" y="1584049"/>
                </a:lnTo>
                <a:lnTo>
                  <a:pt x="1235219" y="1645885"/>
                </a:lnTo>
                <a:lnTo>
                  <a:pt x="1192985" y="1708939"/>
                </a:lnTo>
                <a:lnTo>
                  <a:pt x="1150860" y="1763035"/>
                </a:lnTo>
                <a:lnTo>
                  <a:pt x="1108745" y="1819281"/>
                </a:lnTo>
                <a:lnTo>
                  <a:pt x="1066631" y="1877829"/>
                </a:lnTo>
                <a:lnTo>
                  <a:pt x="1017498" y="1940387"/>
                </a:lnTo>
                <a:lnTo>
                  <a:pt x="976554" y="1994261"/>
                </a:lnTo>
                <a:lnTo>
                  <a:pt x="943765" y="2057158"/>
                </a:lnTo>
                <a:lnTo>
                  <a:pt x="898480" y="2114559"/>
                </a:lnTo>
                <a:lnTo>
                  <a:pt x="860584" y="2167862"/>
                </a:lnTo>
                <a:lnTo>
                  <a:pt x="818610" y="2221545"/>
                </a:lnTo>
                <a:lnTo>
                  <a:pt x="781765" y="2279374"/>
                </a:lnTo>
                <a:lnTo>
                  <a:pt x="766067" y="2306498"/>
                </a:lnTo>
                <a:lnTo>
                  <a:pt x="725696" y="2365518"/>
                </a:lnTo>
                <a:lnTo>
                  <a:pt x="679679" y="2426525"/>
                </a:lnTo>
                <a:lnTo>
                  <a:pt x="642050" y="2486638"/>
                </a:lnTo>
                <a:lnTo>
                  <a:pt x="604729" y="2548828"/>
                </a:lnTo>
                <a:lnTo>
                  <a:pt x="587660" y="2578969"/>
                </a:lnTo>
                <a:lnTo>
                  <a:pt x="570904" y="2605836"/>
                </a:lnTo>
                <a:lnTo>
                  <a:pt x="542674" y="2655584"/>
                </a:lnTo>
                <a:lnTo>
                  <a:pt x="518554" y="2690325"/>
                </a:lnTo>
                <a:lnTo>
                  <a:pt x="483386" y="2751446"/>
                </a:lnTo>
                <a:lnTo>
                  <a:pt x="450215" y="2814437"/>
                </a:lnTo>
                <a:lnTo>
                  <a:pt x="418358" y="2867716"/>
                </a:lnTo>
                <a:lnTo>
                  <a:pt x="384575" y="2928933"/>
                </a:lnTo>
                <a:lnTo>
                  <a:pt x="362552" y="2961434"/>
                </a:lnTo>
                <a:lnTo>
                  <a:pt x="333566" y="3014411"/>
                </a:lnTo>
                <a:lnTo>
                  <a:pt x="307754" y="3077628"/>
                </a:lnTo>
                <a:lnTo>
                  <a:pt x="278000" y="3140803"/>
                </a:lnTo>
                <a:lnTo>
                  <a:pt x="248789" y="3203975"/>
                </a:lnTo>
                <a:lnTo>
                  <a:pt x="224648" y="3267146"/>
                </a:lnTo>
                <a:lnTo>
                  <a:pt x="196085" y="3330317"/>
                </a:lnTo>
                <a:lnTo>
                  <a:pt x="172000" y="3393488"/>
                </a:lnTo>
                <a:lnTo>
                  <a:pt x="154200" y="3446130"/>
                </a:lnTo>
                <a:lnTo>
                  <a:pt x="136619" y="3507106"/>
                </a:lnTo>
                <a:lnTo>
                  <a:pt x="117897" y="3563994"/>
                </a:lnTo>
                <a:lnTo>
                  <a:pt x="101302" y="3611425"/>
                </a:lnTo>
                <a:lnTo>
                  <a:pt x="88456" y="3665902"/>
                </a:lnTo>
                <a:lnTo>
                  <a:pt x="70062" y="3728838"/>
                </a:lnTo>
                <a:lnTo>
                  <a:pt x="55921" y="3789016"/>
                </a:lnTo>
                <a:lnTo>
                  <a:pt x="45374" y="3839925"/>
                </a:lnTo>
                <a:lnTo>
                  <a:pt x="34841" y="3890884"/>
                </a:lnTo>
                <a:lnTo>
                  <a:pt x="23920" y="3950616"/>
                </a:lnTo>
                <a:lnTo>
                  <a:pt x="15827" y="4007476"/>
                </a:lnTo>
                <a:lnTo>
                  <a:pt x="4134" y="4063768"/>
                </a:lnTo>
                <a:lnTo>
                  <a:pt x="611" y="4123067"/>
                </a:lnTo>
                <a:lnTo>
                  <a:pt x="0" y="4173519"/>
                </a:lnTo>
                <a:lnTo>
                  <a:pt x="2939" y="4222393"/>
                </a:lnTo>
                <a:lnTo>
                  <a:pt x="8823" y="4280829"/>
                </a:lnTo>
                <a:lnTo>
                  <a:pt x="21021" y="4317749"/>
                </a:lnTo>
                <a:lnTo>
                  <a:pt x="29136" y="4324347"/>
                </a:lnTo>
                <a:lnTo>
                  <a:pt x="50631" y="4328558"/>
                </a:lnTo>
                <a:lnTo>
                  <a:pt x="60575" y="4325704"/>
                </a:lnTo>
                <a:lnTo>
                  <a:pt x="77862" y="4313174"/>
                </a:lnTo>
                <a:lnTo>
                  <a:pt x="90225" y="4292787"/>
                </a:lnTo>
                <a:lnTo>
                  <a:pt x="111484" y="4236344"/>
                </a:lnTo>
                <a:lnTo>
                  <a:pt x="135110" y="4177612"/>
                </a:lnTo>
                <a:lnTo>
                  <a:pt x="157011" y="4117495"/>
                </a:lnTo>
                <a:lnTo>
                  <a:pt x="171578" y="4063317"/>
                </a:lnTo>
                <a:lnTo>
                  <a:pt x="186891" y="4007554"/>
                </a:lnTo>
                <a:lnTo>
                  <a:pt x="208113" y="3948360"/>
                </a:lnTo>
                <a:lnTo>
                  <a:pt x="223917" y="3886278"/>
                </a:lnTo>
                <a:lnTo>
                  <a:pt x="240340" y="3837547"/>
                </a:lnTo>
                <a:lnTo>
                  <a:pt x="254435" y="3786064"/>
                </a:lnTo>
                <a:lnTo>
                  <a:pt x="266020" y="3733765"/>
                </a:lnTo>
                <a:lnTo>
                  <a:pt x="282451" y="3681224"/>
                </a:lnTo>
                <a:lnTo>
                  <a:pt x="296548" y="3628611"/>
                </a:lnTo>
                <a:lnTo>
                  <a:pt x="313723" y="3575978"/>
                </a:lnTo>
                <a:lnTo>
                  <a:pt x="333630" y="3517749"/>
                </a:lnTo>
                <a:lnTo>
                  <a:pt x="354346" y="3461632"/>
                </a:lnTo>
                <a:lnTo>
                  <a:pt x="375302" y="3413549"/>
                </a:lnTo>
                <a:lnTo>
                  <a:pt x="396329" y="3364077"/>
                </a:lnTo>
                <a:lnTo>
                  <a:pt x="417377" y="3312374"/>
                </a:lnTo>
                <a:lnTo>
                  <a:pt x="438432" y="3260010"/>
                </a:lnTo>
                <a:lnTo>
                  <a:pt x="466507" y="3197149"/>
                </a:lnTo>
                <a:lnTo>
                  <a:pt x="487564" y="3148010"/>
                </a:lnTo>
                <a:lnTo>
                  <a:pt x="518759" y="3088892"/>
                </a:lnTo>
                <a:lnTo>
                  <a:pt x="552781" y="3026564"/>
                </a:lnTo>
                <a:lnTo>
                  <a:pt x="583201" y="2966333"/>
                </a:lnTo>
                <a:lnTo>
                  <a:pt x="618672" y="2909375"/>
                </a:lnTo>
                <a:lnTo>
                  <a:pt x="648556" y="2853064"/>
                </a:lnTo>
                <a:lnTo>
                  <a:pt x="678159" y="2798050"/>
                </a:lnTo>
                <a:lnTo>
                  <a:pt x="726814" y="2735749"/>
                </a:lnTo>
                <a:lnTo>
                  <a:pt x="775812" y="2675162"/>
                </a:lnTo>
                <a:lnTo>
                  <a:pt x="820782" y="2615451"/>
                </a:lnTo>
                <a:lnTo>
                  <a:pt x="864673" y="2561878"/>
                </a:lnTo>
                <a:lnTo>
                  <a:pt x="920802" y="2498578"/>
                </a:lnTo>
                <a:lnTo>
                  <a:pt x="969034" y="2437591"/>
                </a:lnTo>
                <a:lnTo>
                  <a:pt x="1021096" y="2383041"/>
                </a:lnTo>
                <a:lnTo>
                  <a:pt x="1073662" y="2324558"/>
                </a:lnTo>
                <a:lnTo>
                  <a:pt x="1129414" y="2267594"/>
                </a:lnTo>
                <a:lnTo>
                  <a:pt x="1183061" y="2219365"/>
                </a:lnTo>
                <a:lnTo>
                  <a:pt x="1238718" y="2172013"/>
                </a:lnTo>
                <a:lnTo>
                  <a:pt x="1294773" y="2121933"/>
                </a:lnTo>
                <a:lnTo>
                  <a:pt x="1350905" y="2077898"/>
                </a:lnTo>
                <a:lnTo>
                  <a:pt x="1407053" y="2028169"/>
                </a:lnTo>
                <a:lnTo>
                  <a:pt x="1463205" y="1986457"/>
                </a:lnTo>
                <a:lnTo>
                  <a:pt x="1519357" y="1949752"/>
                </a:lnTo>
                <a:lnTo>
                  <a:pt x="1575508" y="1917112"/>
                </a:lnTo>
                <a:lnTo>
                  <a:pt x="1628541" y="1891254"/>
                </a:lnTo>
                <a:lnTo>
                  <a:pt x="1687401" y="1871975"/>
                </a:lnTo>
                <a:lnTo>
                  <a:pt x="1740983" y="1869542"/>
                </a:lnTo>
                <a:lnTo>
                  <a:pt x="1797803" y="1878050"/>
                </a:lnTo>
                <a:lnTo>
                  <a:pt x="1825994" y="1892888"/>
                </a:lnTo>
                <a:lnTo>
                  <a:pt x="1847102" y="1917420"/>
                </a:lnTo>
                <a:lnTo>
                  <a:pt x="1861943" y="1946650"/>
                </a:lnTo>
                <a:lnTo>
                  <a:pt x="1868539" y="1975239"/>
                </a:lnTo>
                <a:lnTo>
                  <a:pt x="1864368" y="2031721"/>
                </a:lnTo>
                <a:lnTo>
                  <a:pt x="1852279" y="2094177"/>
                </a:lnTo>
                <a:lnTo>
                  <a:pt x="1835849" y="2152969"/>
                </a:lnTo>
                <a:lnTo>
                  <a:pt x="1811874" y="2211723"/>
                </a:lnTo>
                <a:lnTo>
                  <a:pt x="1789952" y="2272415"/>
                </a:lnTo>
                <a:lnTo>
                  <a:pt x="1774542" y="2318506"/>
                </a:lnTo>
                <a:lnTo>
                  <a:pt x="1755994" y="2366286"/>
                </a:lnTo>
                <a:lnTo>
                  <a:pt x="1736053" y="2414819"/>
                </a:lnTo>
                <a:lnTo>
                  <a:pt x="1715492" y="2464854"/>
                </a:lnTo>
                <a:lnTo>
                  <a:pt x="1694655" y="2518288"/>
                </a:lnTo>
                <a:lnTo>
                  <a:pt x="1673696" y="2570112"/>
                </a:lnTo>
                <a:lnTo>
                  <a:pt x="1652683" y="2621611"/>
                </a:lnTo>
                <a:lnTo>
                  <a:pt x="1631645" y="2675695"/>
                </a:lnTo>
                <a:lnTo>
                  <a:pt x="1610597" y="2727808"/>
                </a:lnTo>
                <a:lnTo>
                  <a:pt x="1589543" y="2778266"/>
                </a:lnTo>
                <a:lnTo>
                  <a:pt x="1568488" y="2827987"/>
                </a:lnTo>
                <a:lnTo>
                  <a:pt x="1547432" y="2880502"/>
                </a:lnTo>
                <a:lnTo>
                  <a:pt x="1526375" y="2933867"/>
                </a:lnTo>
                <a:lnTo>
                  <a:pt x="1505318" y="2984881"/>
                </a:lnTo>
                <a:lnTo>
                  <a:pt x="1484261" y="3031731"/>
                </a:lnTo>
                <a:lnTo>
                  <a:pt x="1463204" y="3077119"/>
                </a:lnTo>
                <a:lnTo>
                  <a:pt x="1442148" y="3124588"/>
                </a:lnTo>
                <a:lnTo>
                  <a:pt x="1421090" y="3169861"/>
                </a:lnTo>
                <a:lnTo>
                  <a:pt x="1401203" y="3213380"/>
                </a:lnTo>
                <a:lnTo>
                  <a:pt x="1384566" y="3256118"/>
                </a:lnTo>
                <a:lnTo>
                  <a:pt x="1369372" y="3298510"/>
                </a:lnTo>
                <a:lnTo>
                  <a:pt x="1344545" y="3361837"/>
                </a:lnTo>
                <a:lnTo>
                  <a:pt x="1318082" y="3425054"/>
                </a:lnTo>
                <a:lnTo>
                  <a:pt x="1295423" y="3485119"/>
                </a:lnTo>
                <a:lnTo>
                  <a:pt x="1273891" y="3536842"/>
                </a:lnTo>
                <a:lnTo>
                  <a:pt x="1255813" y="3584922"/>
                </a:lnTo>
                <a:lnTo>
                  <a:pt x="1233635" y="3642392"/>
                </a:lnTo>
                <a:lnTo>
                  <a:pt x="1215130" y="3694775"/>
                </a:lnTo>
                <a:lnTo>
                  <a:pt x="1200209" y="3746369"/>
                </a:lnTo>
                <a:lnTo>
                  <a:pt x="1185997" y="3801015"/>
                </a:lnTo>
                <a:lnTo>
                  <a:pt x="1187152" y="3806722"/>
                </a:lnTo>
                <a:lnTo>
                  <a:pt x="1191432" y="3808187"/>
                </a:lnTo>
                <a:lnTo>
                  <a:pt x="1197795" y="3806824"/>
                </a:lnTo>
                <a:lnTo>
                  <a:pt x="1211104" y="3792832"/>
                </a:lnTo>
                <a:lnTo>
                  <a:pt x="1244523" y="3739661"/>
                </a:lnTo>
                <a:lnTo>
                  <a:pt x="1271656" y="3679208"/>
                </a:lnTo>
                <a:lnTo>
                  <a:pt x="1298549" y="3620289"/>
                </a:lnTo>
                <a:lnTo>
                  <a:pt x="1319401" y="3574292"/>
                </a:lnTo>
                <a:lnTo>
                  <a:pt x="1340398" y="3518420"/>
                </a:lnTo>
                <a:lnTo>
                  <a:pt x="1362606" y="3463130"/>
                </a:lnTo>
                <a:lnTo>
                  <a:pt x="1390894" y="3402814"/>
                </a:lnTo>
                <a:lnTo>
                  <a:pt x="1421502" y="3340489"/>
                </a:lnTo>
                <a:lnTo>
                  <a:pt x="1452798" y="3277569"/>
                </a:lnTo>
                <a:lnTo>
                  <a:pt x="1484297" y="3214472"/>
                </a:lnTo>
                <a:lnTo>
                  <a:pt x="1505334" y="3172376"/>
                </a:lnTo>
                <a:lnTo>
                  <a:pt x="1526383" y="3127150"/>
                </a:lnTo>
                <a:lnTo>
                  <a:pt x="1547436" y="3080923"/>
                </a:lnTo>
                <a:lnTo>
                  <a:pt x="1568491" y="3036981"/>
                </a:lnTo>
                <a:lnTo>
                  <a:pt x="1592666" y="2994055"/>
                </a:lnTo>
                <a:lnTo>
                  <a:pt x="1617839" y="2951580"/>
                </a:lnTo>
                <a:lnTo>
                  <a:pt x="1651742" y="2888205"/>
                </a:lnTo>
                <a:lnTo>
                  <a:pt x="1685184" y="2824974"/>
                </a:lnTo>
                <a:lnTo>
                  <a:pt x="1723038" y="2761786"/>
                </a:lnTo>
                <a:lnTo>
                  <a:pt x="1757001" y="2699779"/>
                </a:lnTo>
                <a:lnTo>
                  <a:pt x="1789291" y="2642672"/>
                </a:lnTo>
                <a:lnTo>
                  <a:pt x="1822255" y="2581818"/>
                </a:lnTo>
                <a:lnTo>
                  <a:pt x="1859968" y="2520503"/>
                </a:lnTo>
                <a:lnTo>
                  <a:pt x="1893889" y="2464771"/>
                </a:lnTo>
                <a:lnTo>
                  <a:pt x="1927337" y="2411213"/>
                </a:lnTo>
                <a:lnTo>
                  <a:pt x="1965193" y="2358300"/>
                </a:lnTo>
                <a:lnTo>
                  <a:pt x="1999156" y="2306747"/>
                </a:lnTo>
                <a:lnTo>
                  <a:pt x="2045193" y="2243693"/>
                </a:lnTo>
                <a:lnTo>
                  <a:pt x="2093411" y="2180848"/>
                </a:lnTo>
                <a:lnTo>
                  <a:pt x="2136732" y="2124544"/>
                </a:lnTo>
                <a:lnTo>
                  <a:pt x="2189632" y="2061967"/>
                </a:lnTo>
                <a:lnTo>
                  <a:pt x="2224541" y="2008125"/>
                </a:lnTo>
                <a:lnTo>
                  <a:pt x="2274331" y="1946073"/>
                </a:lnTo>
                <a:lnTo>
                  <a:pt x="2307693" y="1892296"/>
                </a:lnTo>
                <a:lnTo>
                  <a:pt x="2349506" y="1830258"/>
                </a:lnTo>
                <a:lnTo>
                  <a:pt x="2389039" y="1772825"/>
                </a:lnTo>
                <a:lnTo>
                  <a:pt x="2424718" y="1719552"/>
                </a:lnTo>
                <a:lnTo>
                  <a:pt x="2465744" y="1656294"/>
                </a:lnTo>
                <a:lnTo>
                  <a:pt x="2499482" y="1593115"/>
                </a:lnTo>
                <a:lnTo>
                  <a:pt x="2539536" y="1537179"/>
                </a:lnTo>
                <a:lnTo>
                  <a:pt x="2572019" y="1477012"/>
                </a:lnTo>
                <a:lnTo>
                  <a:pt x="2592143" y="1438249"/>
                </a:lnTo>
                <a:lnTo>
                  <a:pt x="2608399" y="1411918"/>
                </a:lnTo>
                <a:lnTo>
                  <a:pt x="2636446" y="1358857"/>
                </a:lnTo>
                <a:lnTo>
                  <a:pt x="2666784" y="1299530"/>
                </a:lnTo>
                <a:lnTo>
                  <a:pt x="2695047" y="1247994"/>
                </a:lnTo>
                <a:lnTo>
                  <a:pt x="2732301" y="1185004"/>
                </a:lnTo>
                <a:lnTo>
                  <a:pt x="2763636" y="1121784"/>
                </a:lnTo>
                <a:lnTo>
                  <a:pt x="2798276" y="1066481"/>
                </a:lnTo>
                <a:lnTo>
                  <a:pt x="2835149" y="1012113"/>
                </a:lnTo>
                <a:lnTo>
                  <a:pt x="2870478" y="955561"/>
                </a:lnTo>
                <a:lnTo>
                  <a:pt x="2905604" y="898850"/>
                </a:lnTo>
                <a:lnTo>
                  <a:pt x="2939533" y="845672"/>
                </a:lnTo>
                <a:lnTo>
                  <a:pt x="2966734" y="787370"/>
                </a:lnTo>
                <a:lnTo>
                  <a:pt x="2997438" y="730430"/>
                </a:lnTo>
                <a:lnTo>
                  <a:pt x="3025932" y="677221"/>
                </a:lnTo>
                <a:lnTo>
                  <a:pt x="3059898" y="615142"/>
                </a:lnTo>
                <a:lnTo>
                  <a:pt x="3097758" y="560347"/>
                </a:lnTo>
                <a:lnTo>
                  <a:pt x="3130049" y="505301"/>
                </a:lnTo>
                <a:lnTo>
                  <a:pt x="3155630" y="446381"/>
                </a:lnTo>
                <a:lnTo>
                  <a:pt x="3185365" y="391864"/>
                </a:lnTo>
                <a:lnTo>
                  <a:pt x="3207338" y="330777"/>
                </a:lnTo>
                <a:lnTo>
                  <a:pt x="3221464" y="298109"/>
                </a:lnTo>
              </a:path>
            </a:pathLst>
          </a:custGeom>
          <a:ln w="266700" cap="flat" cmpd="sng" algn="ctr">
            <a:solidFill>
              <a:srgbClr val="FF00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3942762" y="2419784"/>
            <a:ext cx="106336" cy="115795"/>
          </a:xfrm>
          <a:custGeom>
            <a:avLst/>
            <a:gdLst/>
            <a:ahLst/>
            <a:cxnLst/>
            <a:rect l="0" t="0" r="0" b="0"/>
            <a:pathLst>
              <a:path w="106336" h="115795">
                <a:moveTo>
                  <a:pt x="79124" y="33355"/>
                </a:moveTo>
                <a:lnTo>
                  <a:pt x="35161" y="48010"/>
                </a:lnTo>
                <a:lnTo>
                  <a:pt x="21370" y="60925"/>
                </a:lnTo>
                <a:lnTo>
                  <a:pt x="16055" y="69283"/>
                </a:lnTo>
                <a:lnTo>
                  <a:pt x="14851" y="77194"/>
                </a:lnTo>
                <a:lnTo>
                  <a:pt x="16388" y="84808"/>
                </a:lnTo>
                <a:lnTo>
                  <a:pt x="19753" y="92224"/>
                </a:lnTo>
                <a:lnTo>
                  <a:pt x="32849" y="103583"/>
                </a:lnTo>
                <a:lnTo>
                  <a:pt x="41255" y="108250"/>
                </a:lnTo>
                <a:lnTo>
                  <a:pt x="59953" y="110316"/>
                </a:lnTo>
                <a:lnTo>
                  <a:pt x="69853" y="109229"/>
                </a:lnTo>
                <a:lnTo>
                  <a:pt x="77623" y="104995"/>
                </a:lnTo>
                <a:lnTo>
                  <a:pt x="89375" y="90931"/>
                </a:lnTo>
                <a:lnTo>
                  <a:pt x="102568" y="63283"/>
                </a:lnTo>
                <a:lnTo>
                  <a:pt x="102942" y="54477"/>
                </a:lnTo>
                <a:lnTo>
                  <a:pt x="97118" y="38453"/>
                </a:lnTo>
                <a:lnTo>
                  <a:pt x="83612" y="26653"/>
                </a:lnTo>
                <a:lnTo>
                  <a:pt x="64741" y="18678"/>
                </a:lnTo>
                <a:lnTo>
                  <a:pt x="40756" y="15134"/>
                </a:lnTo>
                <a:lnTo>
                  <a:pt x="30148" y="17698"/>
                </a:lnTo>
                <a:lnTo>
                  <a:pt x="12123" y="29906"/>
                </a:lnTo>
                <a:lnTo>
                  <a:pt x="2552" y="50150"/>
                </a:lnTo>
                <a:lnTo>
                  <a:pt x="0" y="62099"/>
                </a:lnTo>
                <a:lnTo>
                  <a:pt x="3404" y="84735"/>
                </a:lnTo>
                <a:lnTo>
                  <a:pt x="7587" y="95684"/>
                </a:lnTo>
                <a:lnTo>
                  <a:pt x="15055" y="102984"/>
                </a:lnTo>
                <a:lnTo>
                  <a:pt x="35831" y="111095"/>
                </a:lnTo>
                <a:lnTo>
                  <a:pt x="57543" y="108460"/>
                </a:lnTo>
                <a:lnTo>
                  <a:pt x="86377" y="93823"/>
                </a:lnTo>
                <a:lnTo>
                  <a:pt x="94488" y="87705"/>
                </a:lnTo>
                <a:lnTo>
                  <a:pt x="103499" y="68429"/>
                </a:lnTo>
                <a:lnTo>
                  <a:pt x="106335" y="45434"/>
                </a:lnTo>
                <a:lnTo>
                  <a:pt x="103696" y="23516"/>
                </a:lnTo>
                <a:lnTo>
                  <a:pt x="99015" y="15097"/>
                </a:lnTo>
                <a:lnTo>
                  <a:pt x="84455" y="2624"/>
                </a:lnTo>
                <a:lnTo>
                  <a:pt x="75659" y="0"/>
                </a:lnTo>
                <a:lnTo>
                  <a:pt x="56527" y="203"/>
                </a:lnTo>
                <a:lnTo>
                  <a:pt x="26025" y="6895"/>
                </a:lnTo>
                <a:lnTo>
                  <a:pt x="17988" y="12206"/>
                </a:lnTo>
                <a:lnTo>
                  <a:pt x="5939" y="27465"/>
                </a:lnTo>
                <a:lnTo>
                  <a:pt x="2923" y="49065"/>
                </a:lnTo>
                <a:lnTo>
                  <a:pt x="6652" y="71923"/>
                </a:lnTo>
                <a:lnTo>
                  <a:pt x="16109" y="89881"/>
                </a:lnTo>
                <a:lnTo>
                  <a:pt x="40175" y="113145"/>
                </a:lnTo>
                <a:lnTo>
                  <a:pt x="49648" y="115794"/>
                </a:lnTo>
                <a:lnTo>
                  <a:pt x="69533" y="112499"/>
                </a:lnTo>
                <a:lnTo>
                  <a:pt x="94869" y="97490"/>
                </a:lnTo>
                <a:lnTo>
                  <a:pt x="98980" y="88980"/>
                </a:lnTo>
                <a:lnTo>
                  <a:pt x="100427" y="67046"/>
                </a:lnTo>
                <a:lnTo>
                  <a:pt x="94051" y="47939"/>
                </a:lnTo>
                <a:lnTo>
                  <a:pt x="89075" y="39568"/>
                </a:lnTo>
                <a:lnTo>
                  <a:pt x="81079" y="35158"/>
                </a:lnTo>
                <a:lnTo>
                  <a:pt x="59715" y="33377"/>
                </a:lnTo>
                <a:lnTo>
                  <a:pt x="26970" y="44540"/>
                </a:lnTo>
                <a:lnTo>
                  <a:pt x="20958" y="52510"/>
                </a:lnTo>
                <a:lnTo>
                  <a:pt x="17397" y="73844"/>
                </a:lnTo>
                <a:lnTo>
                  <a:pt x="20425" y="82575"/>
                </a:lnTo>
                <a:lnTo>
                  <a:pt x="33148" y="95395"/>
                </a:lnTo>
                <a:lnTo>
                  <a:pt x="41454" y="96942"/>
                </a:lnTo>
                <a:lnTo>
                  <a:pt x="60042" y="92422"/>
                </a:lnTo>
                <a:lnTo>
                  <a:pt x="65233" y="86771"/>
                </a:lnTo>
                <a:lnTo>
                  <a:pt x="67524" y="79494"/>
                </a:lnTo>
                <a:lnTo>
                  <a:pt x="67881" y="71134"/>
                </a:lnTo>
                <a:lnTo>
                  <a:pt x="64610" y="66730"/>
                </a:lnTo>
                <a:lnTo>
                  <a:pt x="58919" y="64964"/>
                </a:lnTo>
                <a:lnTo>
                  <a:pt x="51616" y="64956"/>
                </a:lnTo>
                <a:lnTo>
                  <a:pt x="47917" y="68461"/>
                </a:lnTo>
                <a:lnTo>
                  <a:pt x="46621" y="74306"/>
                </a:lnTo>
                <a:lnTo>
                  <a:pt x="46927" y="81713"/>
                </a:lnTo>
                <a:lnTo>
                  <a:pt x="50640" y="84311"/>
                </a:lnTo>
                <a:lnTo>
                  <a:pt x="56625" y="83704"/>
                </a:lnTo>
                <a:lnTo>
                  <a:pt x="64125" y="80959"/>
                </a:lnTo>
                <a:lnTo>
                  <a:pt x="65615" y="77959"/>
                </a:lnTo>
                <a:lnTo>
                  <a:pt x="63099" y="74790"/>
                </a:lnTo>
                <a:lnTo>
                  <a:pt x="57912" y="71507"/>
                </a:lnTo>
                <a:lnTo>
                  <a:pt x="53284" y="70488"/>
                </a:lnTo>
                <a:lnTo>
                  <a:pt x="49029" y="70979"/>
                </a:lnTo>
                <a:lnTo>
                  <a:pt x="37010" y="754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3566075" y="3389557"/>
            <a:ext cx="153463" cy="140598"/>
          </a:xfrm>
          <a:custGeom>
            <a:avLst/>
            <a:gdLst/>
            <a:ahLst/>
            <a:cxnLst/>
            <a:rect l="0" t="0" r="0" b="0"/>
            <a:pathLst>
              <a:path w="153463" h="140598">
                <a:moveTo>
                  <a:pt x="66256" y="11147"/>
                </a:moveTo>
                <a:lnTo>
                  <a:pt x="49489" y="16737"/>
                </a:lnTo>
                <a:lnTo>
                  <a:pt x="35017" y="28839"/>
                </a:lnTo>
                <a:lnTo>
                  <a:pt x="16836" y="55384"/>
                </a:lnTo>
                <a:lnTo>
                  <a:pt x="212" y="95795"/>
                </a:lnTo>
                <a:lnTo>
                  <a:pt x="0" y="105014"/>
                </a:lnTo>
                <a:lnTo>
                  <a:pt x="6003" y="121496"/>
                </a:lnTo>
                <a:lnTo>
                  <a:pt x="19590" y="133501"/>
                </a:lnTo>
                <a:lnTo>
                  <a:pt x="28126" y="138340"/>
                </a:lnTo>
                <a:lnTo>
                  <a:pt x="46970" y="140597"/>
                </a:lnTo>
                <a:lnTo>
                  <a:pt x="65873" y="136531"/>
                </a:lnTo>
                <a:lnTo>
                  <a:pt x="82074" y="126925"/>
                </a:lnTo>
                <a:lnTo>
                  <a:pt x="93953" y="111737"/>
                </a:lnTo>
                <a:lnTo>
                  <a:pt x="101963" y="92119"/>
                </a:lnTo>
                <a:lnTo>
                  <a:pt x="105522" y="67802"/>
                </a:lnTo>
                <a:lnTo>
                  <a:pt x="100865" y="44516"/>
                </a:lnTo>
                <a:lnTo>
                  <a:pt x="96348" y="33393"/>
                </a:lnTo>
                <a:lnTo>
                  <a:pt x="89827" y="27148"/>
                </a:lnTo>
                <a:lnTo>
                  <a:pt x="81970" y="24154"/>
                </a:lnTo>
                <a:lnTo>
                  <a:pt x="73223" y="23328"/>
                </a:lnTo>
                <a:lnTo>
                  <a:pt x="54145" y="28649"/>
                </a:lnTo>
                <a:lnTo>
                  <a:pt x="44144" y="33344"/>
                </a:lnTo>
                <a:lnTo>
                  <a:pt x="29912" y="47918"/>
                </a:lnTo>
                <a:lnTo>
                  <a:pt x="11244" y="85871"/>
                </a:lnTo>
                <a:lnTo>
                  <a:pt x="9831" y="106359"/>
                </a:lnTo>
                <a:lnTo>
                  <a:pt x="11092" y="116736"/>
                </a:lnTo>
                <a:lnTo>
                  <a:pt x="16612" y="123654"/>
                </a:lnTo>
                <a:lnTo>
                  <a:pt x="35223" y="131340"/>
                </a:lnTo>
                <a:lnTo>
                  <a:pt x="55974" y="131637"/>
                </a:lnTo>
                <a:lnTo>
                  <a:pt x="97890" y="122295"/>
                </a:lnTo>
                <a:lnTo>
                  <a:pt x="123852" y="106991"/>
                </a:lnTo>
                <a:lnTo>
                  <a:pt x="135918" y="91179"/>
                </a:lnTo>
                <a:lnTo>
                  <a:pt x="153196" y="52432"/>
                </a:lnTo>
                <a:lnTo>
                  <a:pt x="153462" y="43350"/>
                </a:lnTo>
                <a:lnTo>
                  <a:pt x="147518" y="27019"/>
                </a:lnTo>
                <a:lnTo>
                  <a:pt x="125429" y="4672"/>
                </a:lnTo>
                <a:lnTo>
                  <a:pt x="116233" y="981"/>
                </a:lnTo>
                <a:lnTo>
                  <a:pt x="96657" y="0"/>
                </a:lnTo>
                <a:lnTo>
                  <a:pt x="79378" y="6583"/>
                </a:lnTo>
                <a:lnTo>
                  <a:pt x="49221" y="29873"/>
                </a:lnTo>
                <a:lnTo>
                  <a:pt x="33393" y="55690"/>
                </a:lnTo>
                <a:lnTo>
                  <a:pt x="31373" y="75398"/>
                </a:lnTo>
                <a:lnTo>
                  <a:pt x="32472" y="85566"/>
                </a:lnTo>
                <a:lnTo>
                  <a:pt x="36715" y="93516"/>
                </a:lnTo>
                <a:lnTo>
                  <a:pt x="50787" y="105467"/>
                </a:lnTo>
                <a:lnTo>
                  <a:pt x="59453" y="107952"/>
                </a:lnTo>
                <a:lnTo>
                  <a:pt x="78440" y="107594"/>
                </a:lnTo>
                <a:lnTo>
                  <a:pt x="108861" y="100815"/>
                </a:lnTo>
                <a:lnTo>
                  <a:pt x="116886" y="95492"/>
                </a:lnTo>
                <a:lnTo>
                  <a:pt x="128923" y="80219"/>
                </a:lnTo>
                <a:lnTo>
                  <a:pt x="131932" y="61733"/>
                </a:lnTo>
                <a:lnTo>
                  <a:pt x="131097" y="51890"/>
                </a:lnTo>
                <a:lnTo>
                  <a:pt x="123930" y="34714"/>
                </a:lnTo>
                <a:lnTo>
                  <a:pt x="118744" y="26859"/>
                </a:lnTo>
                <a:lnTo>
                  <a:pt x="109437" y="21621"/>
                </a:lnTo>
                <a:lnTo>
                  <a:pt x="83498" y="15802"/>
                </a:lnTo>
                <a:lnTo>
                  <a:pt x="61831" y="19455"/>
                </a:lnTo>
                <a:lnTo>
                  <a:pt x="52778" y="23705"/>
                </a:lnTo>
                <a:lnTo>
                  <a:pt x="39599" y="37785"/>
                </a:lnTo>
                <a:lnTo>
                  <a:pt x="34447" y="46453"/>
                </a:lnTo>
                <a:lnTo>
                  <a:pt x="33351" y="54572"/>
                </a:lnTo>
                <a:lnTo>
                  <a:pt x="38374" y="69831"/>
                </a:lnTo>
                <a:lnTo>
                  <a:pt x="51525" y="81293"/>
                </a:lnTo>
                <a:lnTo>
                  <a:pt x="59945" y="85987"/>
                </a:lnTo>
                <a:lnTo>
                  <a:pt x="67898" y="86776"/>
                </a:lnTo>
                <a:lnTo>
                  <a:pt x="82973" y="81415"/>
                </a:lnTo>
                <a:lnTo>
                  <a:pt x="94353" y="68114"/>
                </a:lnTo>
                <a:lnTo>
                  <a:pt x="99025" y="59653"/>
                </a:lnTo>
                <a:lnTo>
                  <a:pt x="98631" y="52843"/>
                </a:lnTo>
                <a:lnTo>
                  <a:pt x="94858" y="47134"/>
                </a:lnTo>
                <a:lnTo>
                  <a:pt x="88834" y="42157"/>
                </a:lnTo>
                <a:lnTo>
                  <a:pt x="81308" y="40009"/>
                </a:lnTo>
                <a:lnTo>
                  <a:pt x="63587" y="40742"/>
                </a:lnTo>
                <a:lnTo>
                  <a:pt x="47133" y="51207"/>
                </a:lnTo>
                <a:lnTo>
                  <a:pt x="39469" y="58911"/>
                </a:lnTo>
                <a:lnTo>
                  <a:pt x="37870" y="65217"/>
                </a:lnTo>
                <a:lnTo>
                  <a:pt x="40313" y="70590"/>
                </a:lnTo>
                <a:lnTo>
                  <a:pt x="47707" y="77341"/>
                </a:lnTo>
                <a:lnTo>
                  <a:pt x="48041" y="77503"/>
                </a:lnTo>
                <a:lnTo>
                  <a:pt x="45199" y="743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2937510" y="1041400"/>
            <a:ext cx="1634490" cy="422287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63253" y="217763"/>
            <a:ext cx="1684561" cy="466590"/>
            <a:chOff x="463253" y="217763"/>
            <a:chExt cx="1684561" cy="466590"/>
          </a:xfrm>
        </p:grpSpPr>
        <p:sp>
          <p:nvSpPr>
            <p:cNvPr id="2" name="Freeform 1"/>
            <p:cNvSpPr/>
            <p:nvPr/>
          </p:nvSpPr>
          <p:spPr>
            <a:xfrm>
              <a:off x="463253" y="284269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49499" y="55087"/>
                  </a:lnTo>
                  <a:lnTo>
                    <a:pt x="98288" y="118080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263212"/>
              <a:ext cx="231628" cy="421141"/>
            </a:xfrm>
            <a:custGeom>
              <a:avLst/>
              <a:gdLst/>
              <a:ahLst/>
              <a:cxnLst/>
              <a:rect l="0" t="0" r="0" b="0"/>
              <a:pathLst>
                <a:path w="231628" h="421141">
                  <a:moveTo>
                    <a:pt x="231627" y="0"/>
                  </a:moveTo>
                  <a:lnTo>
                    <a:pt x="202946" y="55045"/>
                  </a:lnTo>
                  <a:lnTo>
                    <a:pt x="171424" y="108923"/>
                  </a:lnTo>
                  <a:lnTo>
                    <a:pt x="129804" y="172251"/>
                  </a:lnTo>
                  <a:lnTo>
                    <a:pt x="109002" y="228131"/>
                  </a:lnTo>
                  <a:lnTo>
                    <a:pt x="83576" y="286135"/>
                  </a:lnTo>
                  <a:lnTo>
                    <a:pt x="49047" y="344393"/>
                  </a:lnTo>
                  <a:lnTo>
                    <a:pt x="6234" y="40638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92217" y="231626"/>
              <a:ext cx="313276" cy="284271"/>
            </a:xfrm>
            <a:custGeom>
              <a:avLst/>
              <a:gdLst/>
              <a:ahLst/>
              <a:cxnLst/>
              <a:rect l="0" t="0" r="0" b="0"/>
              <a:pathLst>
                <a:path w="313276" h="284271">
                  <a:moveTo>
                    <a:pt x="313275" y="0"/>
                  </a:moveTo>
                  <a:lnTo>
                    <a:pt x="283966" y="38374"/>
                  </a:lnTo>
                  <a:lnTo>
                    <a:pt x="258187" y="59593"/>
                  </a:lnTo>
                  <a:lnTo>
                    <a:pt x="202454" y="86415"/>
                  </a:lnTo>
                  <a:lnTo>
                    <a:pt x="164782" y="107147"/>
                  </a:lnTo>
                  <a:lnTo>
                    <a:pt x="104756" y="129245"/>
                  </a:lnTo>
                  <a:lnTo>
                    <a:pt x="50332" y="153414"/>
                  </a:lnTo>
                  <a:lnTo>
                    <a:pt x="19727" y="165819"/>
                  </a:lnTo>
                  <a:lnTo>
                    <a:pt x="3045" y="177423"/>
                  </a:lnTo>
                  <a:lnTo>
                    <a:pt x="0" y="183793"/>
                  </a:lnTo>
                  <a:lnTo>
                    <a:pt x="310" y="190379"/>
                  </a:lnTo>
                  <a:lnTo>
                    <a:pt x="2856" y="197109"/>
                  </a:lnTo>
                  <a:lnTo>
                    <a:pt x="18163" y="207707"/>
                  </a:lnTo>
                  <a:lnTo>
                    <a:pt x="78314" y="227741"/>
                  </a:lnTo>
                  <a:lnTo>
                    <a:pt x="133851" y="245616"/>
                  </a:lnTo>
                  <a:lnTo>
                    <a:pt x="186875" y="263206"/>
                  </a:lnTo>
                  <a:lnTo>
                    <a:pt x="246979" y="281150"/>
                  </a:lnTo>
                  <a:lnTo>
                    <a:pt x="27116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8176" y="37902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10529"/>
                  </a:lnTo>
                  <a:lnTo>
                    <a:pt x="17367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44471" y="217763"/>
              <a:ext cx="298017" cy="400655"/>
            </a:xfrm>
            <a:custGeom>
              <a:avLst/>
              <a:gdLst/>
              <a:ahLst/>
              <a:cxnLst/>
              <a:rect l="0" t="0" r="0" b="0"/>
              <a:pathLst>
                <a:path w="298017" h="400655">
                  <a:moveTo>
                    <a:pt x="3218" y="55977"/>
                  </a:moveTo>
                  <a:lnTo>
                    <a:pt x="8807" y="39210"/>
                  </a:lnTo>
                  <a:lnTo>
                    <a:pt x="20910" y="24739"/>
                  </a:lnTo>
                  <a:lnTo>
                    <a:pt x="47454" y="6557"/>
                  </a:lnTo>
                  <a:lnTo>
                    <a:pt x="57275" y="1974"/>
                  </a:lnTo>
                  <a:lnTo>
                    <a:pt x="80666" y="0"/>
                  </a:lnTo>
                  <a:lnTo>
                    <a:pt x="106659" y="4193"/>
                  </a:lnTo>
                  <a:lnTo>
                    <a:pt x="133810" y="13855"/>
                  </a:lnTo>
                  <a:lnTo>
                    <a:pt x="155235" y="29067"/>
                  </a:lnTo>
                  <a:lnTo>
                    <a:pt x="171387" y="47527"/>
                  </a:lnTo>
                  <a:lnTo>
                    <a:pt x="199108" y="108802"/>
                  </a:lnTo>
                  <a:lnTo>
                    <a:pt x="210541" y="153889"/>
                  </a:lnTo>
                  <a:lnTo>
                    <a:pt x="213146" y="213098"/>
                  </a:lnTo>
                  <a:lnTo>
                    <a:pt x="207263" y="240453"/>
                  </a:lnTo>
                  <a:lnTo>
                    <a:pt x="190012" y="292198"/>
                  </a:lnTo>
                  <a:lnTo>
                    <a:pt x="174170" y="337905"/>
                  </a:lnTo>
                  <a:lnTo>
                    <a:pt x="143002" y="378081"/>
                  </a:lnTo>
                  <a:lnTo>
                    <a:pt x="111186" y="394091"/>
                  </a:lnTo>
                  <a:lnTo>
                    <a:pt x="72123" y="400654"/>
                  </a:lnTo>
                  <a:lnTo>
                    <a:pt x="51000" y="395950"/>
                  </a:lnTo>
                  <a:lnTo>
                    <a:pt x="18375" y="373867"/>
                  </a:lnTo>
                  <a:lnTo>
                    <a:pt x="2120" y="348259"/>
                  </a:lnTo>
                  <a:lnTo>
                    <a:pt x="0" y="328600"/>
                  </a:lnTo>
                  <a:lnTo>
                    <a:pt x="4127" y="309334"/>
                  </a:lnTo>
                  <a:lnTo>
                    <a:pt x="32338" y="265018"/>
                  </a:lnTo>
                  <a:lnTo>
                    <a:pt x="48915" y="251050"/>
                  </a:lnTo>
                  <a:lnTo>
                    <a:pt x="69151" y="242112"/>
                  </a:lnTo>
                  <a:lnTo>
                    <a:pt x="105682" y="238250"/>
                  </a:lnTo>
                  <a:lnTo>
                    <a:pt x="128306" y="241493"/>
                  </a:lnTo>
                  <a:lnTo>
                    <a:pt x="146940" y="249953"/>
                  </a:lnTo>
                  <a:lnTo>
                    <a:pt x="208600" y="294885"/>
                  </a:lnTo>
                  <a:lnTo>
                    <a:pt x="256605" y="318300"/>
                  </a:lnTo>
                  <a:lnTo>
                    <a:pt x="298016" y="329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68483" y="439277"/>
              <a:ext cx="279331" cy="129963"/>
            </a:xfrm>
            <a:custGeom>
              <a:avLst/>
              <a:gdLst/>
              <a:ahLst/>
              <a:cxnLst/>
              <a:rect l="0" t="0" r="0" b="0"/>
              <a:pathLst>
                <a:path w="279331" h="129963">
                  <a:moveTo>
                    <a:pt x="5589" y="129261"/>
                  </a:moveTo>
                  <a:lnTo>
                    <a:pt x="0" y="112494"/>
                  </a:lnTo>
                  <a:lnTo>
                    <a:pt x="3495" y="94903"/>
                  </a:lnTo>
                  <a:lnTo>
                    <a:pt x="24031" y="38602"/>
                  </a:lnTo>
                  <a:lnTo>
                    <a:pt x="35622" y="20338"/>
                  </a:lnTo>
                  <a:lnTo>
                    <a:pt x="51693" y="7542"/>
                  </a:lnTo>
                  <a:lnTo>
                    <a:pt x="60891" y="2491"/>
                  </a:lnTo>
                  <a:lnTo>
                    <a:pt x="80471" y="0"/>
                  </a:lnTo>
                  <a:lnTo>
                    <a:pt x="90605" y="973"/>
                  </a:lnTo>
                  <a:lnTo>
                    <a:pt x="108105" y="11413"/>
                  </a:lnTo>
                  <a:lnTo>
                    <a:pt x="122511" y="28921"/>
                  </a:lnTo>
                  <a:lnTo>
                    <a:pt x="150780" y="80592"/>
                  </a:lnTo>
                  <a:lnTo>
                    <a:pt x="200772" y="125484"/>
                  </a:lnTo>
                  <a:lnTo>
                    <a:pt x="210580" y="129083"/>
                  </a:lnTo>
                  <a:lnTo>
                    <a:pt x="233957" y="129962"/>
                  </a:lnTo>
                  <a:lnTo>
                    <a:pt x="279330" y="118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58300" y="421139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126342" y="0"/>
                  </a:moveTo>
                  <a:lnTo>
                    <a:pt x="80561" y="54115"/>
                  </a:lnTo>
                  <a:lnTo>
                    <a:pt x="46979" y="100637"/>
                  </a:lnTo>
                  <a:lnTo>
                    <a:pt x="13827" y="16252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" name="Straight Connector 9"/>
          <p:cNvCxnSpPr/>
          <p:nvPr/>
        </p:nvCxnSpPr>
        <p:spPr>
          <a:xfrm>
            <a:off x="2863723" y="1168653"/>
            <a:ext cx="0" cy="38745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863346" y="3000629"/>
            <a:ext cx="399033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888856" y="2770458"/>
            <a:ext cx="3817383" cy="367035"/>
            <a:chOff x="888856" y="2770458"/>
            <a:chExt cx="3817383" cy="367035"/>
          </a:xfrm>
        </p:grpSpPr>
        <p:sp>
          <p:nvSpPr>
            <p:cNvPr id="12" name="Freeform 11"/>
            <p:cNvSpPr/>
            <p:nvPr/>
          </p:nvSpPr>
          <p:spPr>
            <a:xfrm>
              <a:off x="3226659" y="2937450"/>
              <a:ext cx="5590" cy="189514"/>
            </a:xfrm>
            <a:custGeom>
              <a:avLst/>
              <a:gdLst/>
              <a:ahLst/>
              <a:cxnLst/>
              <a:rect l="0" t="0" r="0" b="0"/>
              <a:pathLst>
                <a:path w="5590" h="189514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27784"/>
                  </a:lnTo>
                  <a:lnTo>
                    <a:pt x="558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11274" y="294797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79772" y="2937450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18668" y="161332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42203" y="2937450"/>
              <a:ext cx="16596" cy="168457"/>
            </a:xfrm>
            <a:custGeom>
              <a:avLst/>
              <a:gdLst/>
              <a:ahLst/>
              <a:cxnLst/>
              <a:rect l="0" t="0" r="0" b="0"/>
              <a:pathLst>
                <a:path w="16596" h="168457">
                  <a:moveTo>
                    <a:pt x="6066" y="0"/>
                  </a:moveTo>
                  <a:lnTo>
                    <a:pt x="0" y="32453"/>
                  </a:lnTo>
                  <a:lnTo>
                    <a:pt x="5036" y="95521"/>
                  </a:lnTo>
                  <a:lnTo>
                    <a:pt x="14264" y="150403"/>
                  </a:lnTo>
                  <a:lnTo>
                    <a:pt x="1659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87326" y="2937450"/>
              <a:ext cx="18913" cy="178986"/>
            </a:xfrm>
            <a:custGeom>
              <a:avLst/>
              <a:gdLst/>
              <a:ahLst/>
              <a:cxnLst/>
              <a:rect l="0" t="0" r="0" b="0"/>
              <a:pathLst>
                <a:path w="18913" h="178986">
                  <a:moveTo>
                    <a:pt x="8383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9501" y="141301"/>
                  </a:lnTo>
                  <a:lnTo>
                    <a:pt x="18912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95253" y="293745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4145"/>
                  </a:lnTo>
                  <a:lnTo>
                    <a:pt x="7236" y="114625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42528" y="2937450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9878" y="141759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21388" y="2926922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35127" y="2916393"/>
              <a:ext cx="28293" cy="210571"/>
            </a:xfrm>
            <a:custGeom>
              <a:avLst/>
              <a:gdLst/>
              <a:ahLst/>
              <a:cxnLst/>
              <a:rect l="0" t="0" r="0" b="0"/>
              <a:pathLst>
                <a:path w="28293" h="210571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89" y="140291"/>
                  </a:lnTo>
                  <a:lnTo>
                    <a:pt x="25271" y="198080"/>
                  </a:lnTo>
                  <a:lnTo>
                    <a:pt x="2829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88856" y="2905865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46185"/>
                  </a:lnTo>
                  <a:lnTo>
                    <a:pt x="22794" y="202618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68994" y="2770458"/>
              <a:ext cx="178986" cy="9066"/>
            </a:xfrm>
            <a:custGeom>
              <a:avLst/>
              <a:gdLst/>
              <a:ahLst/>
              <a:cxnLst/>
              <a:rect l="0" t="0" r="0" b="0"/>
              <a:pathLst>
                <a:path w="178986" h="9066">
                  <a:moveTo>
                    <a:pt x="178985" y="9065"/>
                  </a:moveTo>
                  <a:lnTo>
                    <a:pt x="136293" y="5945"/>
                  </a:lnTo>
                  <a:lnTo>
                    <a:pt x="89054" y="0"/>
                  </a:lnTo>
                  <a:lnTo>
                    <a:pt x="32221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2779523" y="2474197"/>
            <a:ext cx="178985" cy="21057"/>
          </a:xfrm>
          <a:custGeom>
            <a:avLst/>
            <a:gdLst/>
            <a:ahLst/>
            <a:cxnLst/>
            <a:rect l="0" t="0" r="0" b="0"/>
            <a:pathLst>
              <a:path w="178985" h="21057">
                <a:moveTo>
                  <a:pt x="178984" y="21056"/>
                </a:moveTo>
                <a:lnTo>
                  <a:pt x="141507" y="12723"/>
                </a:lnTo>
                <a:lnTo>
                  <a:pt x="84494" y="10962"/>
                </a:lnTo>
                <a:lnTo>
                  <a:pt x="28822" y="337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747937" y="2147813"/>
            <a:ext cx="221100" cy="10530"/>
          </a:xfrm>
          <a:custGeom>
            <a:avLst/>
            <a:gdLst/>
            <a:ahLst/>
            <a:cxnLst/>
            <a:rect l="0" t="0" r="0" b="0"/>
            <a:pathLst>
              <a:path w="221100" h="10530">
                <a:moveTo>
                  <a:pt x="221099" y="10529"/>
                </a:moveTo>
                <a:lnTo>
                  <a:pt x="204331" y="4939"/>
                </a:lnTo>
                <a:lnTo>
                  <a:pt x="186741" y="5315"/>
                </a:lnTo>
                <a:lnTo>
                  <a:pt x="141262" y="9499"/>
                </a:lnTo>
                <a:lnTo>
                  <a:pt x="81687" y="2060"/>
                </a:lnTo>
                <a:lnTo>
                  <a:pt x="18383" y="27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2779523" y="1810901"/>
            <a:ext cx="168457" cy="10530"/>
          </a:xfrm>
          <a:custGeom>
            <a:avLst/>
            <a:gdLst/>
            <a:ahLst/>
            <a:cxnLst/>
            <a:rect l="0" t="0" r="0" b="0"/>
            <a:pathLst>
              <a:path w="168457" h="10530">
                <a:moveTo>
                  <a:pt x="168456" y="10529"/>
                </a:moveTo>
                <a:lnTo>
                  <a:pt x="130978" y="2195"/>
                </a:lnTo>
                <a:lnTo>
                  <a:pt x="79555" y="434"/>
                </a:lnTo>
                <a:lnTo>
                  <a:pt x="19734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2758466" y="1421347"/>
            <a:ext cx="252685" cy="1"/>
          </a:xfrm>
          <a:custGeom>
            <a:avLst/>
            <a:gdLst/>
            <a:ahLst/>
            <a:cxnLst/>
            <a:rect l="0" t="0" r="0" b="0"/>
            <a:pathLst>
              <a:path w="252685" h="1">
                <a:moveTo>
                  <a:pt x="252684" y="0"/>
                </a:moveTo>
                <a:lnTo>
                  <a:pt x="203753" y="0"/>
                </a:lnTo>
                <a:lnTo>
                  <a:pt x="144623" y="0"/>
                </a:lnTo>
                <a:lnTo>
                  <a:pt x="87882" y="0"/>
                </a:lnTo>
                <a:lnTo>
                  <a:pt x="3473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779523" y="3274362"/>
            <a:ext cx="157928" cy="1"/>
          </a:xfrm>
          <a:custGeom>
            <a:avLst/>
            <a:gdLst/>
            <a:ahLst/>
            <a:cxnLst/>
            <a:rect l="0" t="0" r="0" b="0"/>
            <a:pathLst>
              <a:path w="157928" h="1">
                <a:moveTo>
                  <a:pt x="157927" y="0"/>
                </a:moveTo>
                <a:lnTo>
                  <a:pt x="103783" y="0"/>
                </a:lnTo>
                <a:lnTo>
                  <a:pt x="4883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779523" y="3621803"/>
            <a:ext cx="157928" cy="6066"/>
          </a:xfrm>
          <a:custGeom>
            <a:avLst/>
            <a:gdLst/>
            <a:ahLst/>
            <a:cxnLst/>
            <a:rect l="0" t="0" r="0" b="0"/>
            <a:pathLst>
              <a:path w="157928" h="6066">
                <a:moveTo>
                  <a:pt x="157927" y="0"/>
                </a:moveTo>
                <a:lnTo>
                  <a:pt x="125475" y="6065"/>
                </a:lnTo>
                <a:lnTo>
                  <a:pt x="67996" y="1030"/>
                </a:lnTo>
                <a:lnTo>
                  <a:pt x="12189" y="13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790051" y="3990300"/>
            <a:ext cx="168457" cy="1"/>
          </a:xfrm>
          <a:custGeom>
            <a:avLst/>
            <a:gdLst/>
            <a:ahLst/>
            <a:cxnLst/>
            <a:rect l="0" t="0" r="0" b="0"/>
            <a:pathLst>
              <a:path w="168457" h="1">
                <a:moveTo>
                  <a:pt x="168456" y="0"/>
                </a:moveTo>
                <a:lnTo>
                  <a:pt x="109840" y="0"/>
                </a:lnTo>
                <a:lnTo>
                  <a:pt x="5566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768994" y="4348269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0"/>
                </a:moveTo>
                <a:lnTo>
                  <a:pt x="130897" y="0"/>
                </a:lnTo>
                <a:lnTo>
                  <a:pt x="71180" y="8334"/>
                </a:lnTo>
                <a:lnTo>
                  <a:pt x="33959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758466" y="4727295"/>
            <a:ext cx="221099" cy="21058"/>
          </a:xfrm>
          <a:custGeom>
            <a:avLst/>
            <a:gdLst/>
            <a:ahLst/>
            <a:cxnLst/>
            <a:rect l="0" t="0" r="0" b="0"/>
            <a:pathLst>
              <a:path w="221099" h="21058">
                <a:moveTo>
                  <a:pt x="221098" y="21057"/>
                </a:moveTo>
                <a:lnTo>
                  <a:pt x="183620" y="12724"/>
                </a:lnTo>
                <a:lnTo>
                  <a:pt x="132197" y="10962"/>
                </a:lnTo>
                <a:lnTo>
                  <a:pt x="83045" y="3379"/>
                </a:lnTo>
                <a:lnTo>
                  <a:pt x="28795" y="66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747597" y="2942177"/>
            <a:ext cx="179882" cy="140489"/>
          </a:xfrm>
          <a:custGeom>
            <a:avLst/>
            <a:gdLst/>
            <a:ahLst/>
            <a:cxnLst/>
            <a:rect l="0" t="0" r="0" b="0"/>
            <a:pathLst>
              <a:path w="179882" h="140489">
                <a:moveTo>
                  <a:pt x="95097" y="16330"/>
                </a:moveTo>
                <a:lnTo>
                  <a:pt x="39438" y="58992"/>
                </a:lnTo>
                <a:lnTo>
                  <a:pt x="5334" y="86629"/>
                </a:lnTo>
                <a:lnTo>
                  <a:pt x="1330" y="94781"/>
                </a:lnTo>
                <a:lnTo>
                  <a:pt x="0" y="113199"/>
                </a:lnTo>
                <a:lnTo>
                  <a:pt x="3623" y="120684"/>
                </a:lnTo>
                <a:lnTo>
                  <a:pt x="17007" y="132120"/>
                </a:lnTo>
                <a:lnTo>
                  <a:pt x="49862" y="139545"/>
                </a:lnTo>
                <a:lnTo>
                  <a:pt x="94480" y="133649"/>
                </a:lnTo>
                <a:lnTo>
                  <a:pt x="125330" y="123361"/>
                </a:lnTo>
                <a:lnTo>
                  <a:pt x="142069" y="112253"/>
                </a:lnTo>
                <a:lnTo>
                  <a:pt x="154188" y="96397"/>
                </a:lnTo>
                <a:lnTo>
                  <a:pt x="162304" y="76482"/>
                </a:lnTo>
                <a:lnTo>
                  <a:pt x="165911" y="52033"/>
                </a:lnTo>
                <a:lnTo>
                  <a:pt x="161275" y="31808"/>
                </a:lnTo>
                <a:lnTo>
                  <a:pt x="156763" y="23140"/>
                </a:lnTo>
                <a:lnTo>
                  <a:pt x="149076" y="17360"/>
                </a:lnTo>
                <a:lnTo>
                  <a:pt x="128056" y="10939"/>
                </a:lnTo>
                <a:lnTo>
                  <a:pt x="95504" y="12913"/>
                </a:lnTo>
                <a:lnTo>
                  <a:pt x="54233" y="25231"/>
                </a:lnTo>
                <a:lnTo>
                  <a:pt x="37551" y="36274"/>
                </a:lnTo>
                <a:lnTo>
                  <a:pt x="25457" y="52100"/>
                </a:lnTo>
                <a:lnTo>
                  <a:pt x="17353" y="72002"/>
                </a:lnTo>
                <a:lnTo>
                  <a:pt x="13751" y="96446"/>
                </a:lnTo>
                <a:lnTo>
                  <a:pt x="18389" y="116668"/>
                </a:lnTo>
                <a:lnTo>
                  <a:pt x="22901" y="125336"/>
                </a:lnTo>
                <a:lnTo>
                  <a:pt x="30589" y="131115"/>
                </a:lnTo>
                <a:lnTo>
                  <a:pt x="51609" y="137536"/>
                </a:lnTo>
                <a:lnTo>
                  <a:pt x="102061" y="140488"/>
                </a:lnTo>
                <a:lnTo>
                  <a:pt x="125098" y="136632"/>
                </a:lnTo>
                <a:lnTo>
                  <a:pt x="143916" y="124780"/>
                </a:lnTo>
                <a:lnTo>
                  <a:pt x="175060" y="94164"/>
                </a:lnTo>
                <a:lnTo>
                  <a:pt x="178821" y="85767"/>
                </a:lnTo>
                <a:lnTo>
                  <a:pt x="179881" y="67079"/>
                </a:lnTo>
                <a:lnTo>
                  <a:pt x="173900" y="36826"/>
                </a:lnTo>
                <a:lnTo>
                  <a:pt x="159130" y="11225"/>
                </a:lnTo>
                <a:lnTo>
                  <a:pt x="150654" y="5908"/>
                </a:lnTo>
                <a:lnTo>
                  <a:pt x="128758" y="0"/>
                </a:lnTo>
                <a:lnTo>
                  <a:pt x="95712" y="2263"/>
                </a:lnTo>
                <a:lnTo>
                  <a:pt x="63693" y="15932"/>
                </a:lnTo>
                <a:lnTo>
                  <a:pt x="37569" y="40389"/>
                </a:lnTo>
                <a:lnTo>
                  <a:pt x="20600" y="69862"/>
                </a:lnTo>
                <a:lnTo>
                  <a:pt x="19696" y="78925"/>
                </a:lnTo>
                <a:lnTo>
                  <a:pt x="24931" y="95233"/>
                </a:lnTo>
                <a:lnTo>
                  <a:pt x="41032" y="117568"/>
                </a:lnTo>
                <a:lnTo>
                  <a:pt x="60150" y="125666"/>
                </a:lnTo>
                <a:lnTo>
                  <a:pt x="110551" y="130864"/>
                </a:lnTo>
                <a:lnTo>
                  <a:pt x="131601" y="125336"/>
                </a:lnTo>
                <a:lnTo>
                  <a:pt x="140490" y="120587"/>
                </a:lnTo>
                <a:lnTo>
                  <a:pt x="153486" y="105950"/>
                </a:lnTo>
                <a:lnTo>
                  <a:pt x="161992" y="86577"/>
                </a:lnTo>
                <a:lnTo>
                  <a:pt x="165772" y="62369"/>
                </a:lnTo>
                <a:lnTo>
                  <a:pt x="163271" y="51702"/>
                </a:lnTo>
                <a:lnTo>
                  <a:pt x="151133" y="33611"/>
                </a:lnTo>
                <a:lnTo>
                  <a:pt x="142983" y="29021"/>
                </a:lnTo>
                <a:lnTo>
                  <a:pt x="124568" y="27040"/>
                </a:lnTo>
                <a:lnTo>
                  <a:pt x="94470" y="32502"/>
                </a:lnTo>
                <a:lnTo>
                  <a:pt x="68915" y="47118"/>
                </a:lnTo>
                <a:lnTo>
                  <a:pt x="64774" y="54403"/>
                </a:lnTo>
                <a:lnTo>
                  <a:pt x="63293" y="71856"/>
                </a:lnTo>
                <a:lnTo>
                  <a:pt x="69653" y="88192"/>
                </a:lnTo>
                <a:lnTo>
                  <a:pt x="74625" y="95823"/>
                </a:lnTo>
                <a:lnTo>
                  <a:pt x="82619" y="100911"/>
                </a:lnTo>
                <a:lnTo>
                  <a:pt x="103979" y="106565"/>
                </a:lnTo>
                <a:lnTo>
                  <a:pt x="113887" y="105732"/>
                </a:lnTo>
                <a:lnTo>
                  <a:pt x="131134" y="98568"/>
                </a:lnTo>
                <a:lnTo>
                  <a:pt x="134329" y="93383"/>
                </a:lnTo>
                <a:lnTo>
                  <a:pt x="134120" y="87586"/>
                </a:lnTo>
                <a:lnTo>
                  <a:pt x="131641" y="81381"/>
                </a:lnTo>
                <a:lnTo>
                  <a:pt x="126479" y="78415"/>
                </a:lnTo>
                <a:lnTo>
                  <a:pt x="111384" y="78239"/>
                </a:lnTo>
                <a:lnTo>
                  <a:pt x="96097" y="85179"/>
                </a:lnTo>
                <a:lnTo>
                  <a:pt x="67218" y="108699"/>
                </a:lnTo>
                <a:lnTo>
                  <a:pt x="65983" y="114174"/>
                </a:lnTo>
                <a:lnTo>
                  <a:pt x="68669" y="118995"/>
                </a:lnTo>
                <a:lnTo>
                  <a:pt x="73968" y="123378"/>
                </a:lnTo>
                <a:lnTo>
                  <a:pt x="81011" y="125130"/>
                </a:lnTo>
                <a:lnTo>
                  <a:pt x="98195" y="123957"/>
                </a:lnTo>
                <a:lnTo>
                  <a:pt x="105351" y="119667"/>
                </a:lnTo>
                <a:lnTo>
                  <a:pt x="116422" y="105542"/>
                </a:lnTo>
                <a:lnTo>
                  <a:pt x="117503" y="98032"/>
                </a:lnTo>
                <a:lnTo>
                  <a:pt x="115883" y="90685"/>
                </a:lnTo>
                <a:lnTo>
                  <a:pt x="112464" y="83447"/>
                </a:lnTo>
                <a:lnTo>
                  <a:pt x="106675" y="79792"/>
                </a:lnTo>
                <a:lnTo>
                  <a:pt x="90884" y="78851"/>
                </a:lnTo>
                <a:lnTo>
                  <a:pt x="62263" y="90487"/>
                </a:lnTo>
                <a:lnTo>
                  <a:pt x="48139" y="105441"/>
                </a:lnTo>
                <a:lnTo>
                  <a:pt x="42734" y="114342"/>
                </a:lnTo>
                <a:lnTo>
                  <a:pt x="42641" y="121446"/>
                </a:lnTo>
                <a:lnTo>
                  <a:pt x="46088" y="127352"/>
                </a:lnTo>
                <a:lnTo>
                  <a:pt x="51896" y="132458"/>
                </a:lnTo>
                <a:lnTo>
                  <a:pt x="59277" y="134693"/>
                </a:lnTo>
                <a:lnTo>
                  <a:pt x="76837" y="134057"/>
                </a:lnTo>
                <a:lnTo>
                  <a:pt x="106454" y="127122"/>
                </a:lnTo>
                <a:lnTo>
                  <a:pt x="131867" y="112068"/>
                </a:lnTo>
                <a:lnTo>
                  <a:pt x="137158" y="103552"/>
                </a:lnTo>
                <a:lnTo>
                  <a:pt x="143037" y="81612"/>
                </a:lnTo>
                <a:lnTo>
                  <a:pt x="140757" y="48541"/>
                </a:lnTo>
                <a:lnTo>
                  <a:pt x="136065" y="40144"/>
                </a:lnTo>
                <a:lnTo>
                  <a:pt x="121494" y="27694"/>
                </a:lnTo>
                <a:lnTo>
                  <a:pt x="112695" y="25076"/>
                </a:lnTo>
                <a:lnTo>
                  <a:pt x="93560" y="25287"/>
                </a:lnTo>
                <a:lnTo>
                  <a:pt x="63056" y="31982"/>
                </a:lnTo>
                <a:lnTo>
                  <a:pt x="37380" y="46964"/>
                </a:lnTo>
                <a:lnTo>
                  <a:pt x="25381" y="62701"/>
                </a:lnTo>
                <a:lnTo>
                  <a:pt x="20544" y="71811"/>
                </a:lnTo>
                <a:lnTo>
                  <a:pt x="18289" y="91291"/>
                </a:lnTo>
                <a:lnTo>
                  <a:pt x="19325" y="101399"/>
                </a:lnTo>
                <a:lnTo>
                  <a:pt x="23525" y="109308"/>
                </a:lnTo>
                <a:lnTo>
                  <a:pt x="37551" y="121215"/>
                </a:lnTo>
                <a:lnTo>
                  <a:pt x="46204" y="123688"/>
                </a:lnTo>
                <a:lnTo>
                  <a:pt x="75151" y="121580"/>
                </a:lnTo>
                <a:lnTo>
                  <a:pt x="95591" y="116530"/>
                </a:lnTo>
                <a:lnTo>
                  <a:pt x="103615" y="111206"/>
                </a:lnTo>
                <a:lnTo>
                  <a:pt x="115650" y="95932"/>
                </a:lnTo>
                <a:lnTo>
                  <a:pt x="118660" y="77445"/>
                </a:lnTo>
                <a:lnTo>
                  <a:pt x="117824" y="67602"/>
                </a:lnTo>
                <a:lnTo>
                  <a:pt x="112588" y="62210"/>
                </a:lnTo>
                <a:lnTo>
                  <a:pt x="104418" y="59785"/>
                </a:lnTo>
                <a:lnTo>
                  <a:pt x="94292" y="59338"/>
                </a:lnTo>
                <a:lnTo>
                  <a:pt x="86372" y="62550"/>
                </a:lnTo>
                <a:lnTo>
                  <a:pt x="74451" y="75477"/>
                </a:lnTo>
                <a:lnTo>
                  <a:pt x="75484" y="80328"/>
                </a:lnTo>
                <a:lnTo>
                  <a:pt x="80852" y="83562"/>
                </a:lnTo>
                <a:lnTo>
                  <a:pt x="91105" y="85985"/>
                </a:lnTo>
                <a:lnTo>
                  <a:pt x="83964" y="83163"/>
                </a:lnTo>
                <a:lnTo>
                  <a:pt x="79486" y="84282"/>
                </a:lnTo>
                <a:lnTo>
                  <a:pt x="63511" y="10055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3104213" y="3493474"/>
            <a:ext cx="121264" cy="109831"/>
          </a:xfrm>
          <a:custGeom>
            <a:avLst/>
            <a:gdLst/>
            <a:ahLst/>
            <a:cxnLst/>
            <a:rect l="0" t="0" r="0" b="0"/>
            <a:pathLst>
              <a:path w="121264" h="109831">
                <a:moveTo>
                  <a:pt x="117507" y="33572"/>
                </a:moveTo>
                <a:lnTo>
                  <a:pt x="74815" y="36692"/>
                </a:lnTo>
                <a:lnTo>
                  <a:pt x="64479" y="39161"/>
                </a:lnTo>
                <a:lnTo>
                  <a:pt x="58758" y="44317"/>
                </a:lnTo>
                <a:lnTo>
                  <a:pt x="56115" y="51264"/>
                </a:lnTo>
                <a:lnTo>
                  <a:pt x="55522" y="59405"/>
                </a:lnTo>
                <a:lnTo>
                  <a:pt x="61102" y="74689"/>
                </a:lnTo>
                <a:lnTo>
                  <a:pt x="65866" y="82041"/>
                </a:lnTo>
                <a:lnTo>
                  <a:pt x="72551" y="85771"/>
                </a:lnTo>
                <a:lnTo>
                  <a:pt x="89337" y="86798"/>
                </a:lnTo>
                <a:lnTo>
                  <a:pt x="105377" y="80234"/>
                </a:lnTo>
                <a:lnTo>
                  <a:pt x="112930" y="75209"/>
                </a:lnTo>
                <a:lnTo>
                  <a:pt x="116795" y="68349"/>
                </a:lnTo>
                <a:lnTo>
                  <a:pt x="117970" y="51368"/>
                </a:lnTo>
                <a:lnTo>
                  <a:pt x="111474" y="35242"/>
                </a:lnTo>
                <a:lnTo>
                  <a:pt x="106466" y="27667"/>
                </a:lnTo>
                <a:lnTo>
                  <a:pt x="91543" y="16130"/>
                </a:lnTo>
                <a:lnTo>
                  <a:pt x="82650" y="11415"/>
                </a:lnTo>
                <a:lnTo>
                  <a:pt x="74382" y="10612"/>
                </a:lnTo>
                <a:lnTo>
                  <a:pt x="58956" y="15959"/>
                </a:lnTo>
                <a:lnTo>
                  <a:pt x="37117" y="32123"/>
                </a:lnTo>
                <a:lnTo>
                  <a:pt x="21418" y="57320"/>
                </a:lnTo>
                <a:lnTo>
                  <a:pt x="20692" y="65782"/>
                </a:lnTo>
                <a:lnTo>
                  <a:pt x="26125" y="81423"/>
                </a:lnTo>
                <a:lnTo>
                  <a:pt x="33189" y="86529"/>
                </a:lnTo>
                <a:lnTo>
                  <a:pt x="53516" y="92204"/>
                </a:lnTo>
                <a:lnTo>
                  <a:pt x="85678" y="89809"/>
                </a:lnTo>
                <a:lnTo>
                  <a:pt x="103751" y="81573"/>
                </a:lnTo>
                <a:lnTo>
                  <a:pt x="111846" y="76101"/>
                </a:lnTo>
                <a:lnTo>
                  <a:pt x="116072" y="68944"/>
                </a:lnTo>
                <a:lnTo>
                  <a:pt x="117649" y="51633"/>
                </a:lnTo>
                <a:lnTo>
                  <a:pt x="111960" y="22156"/>
                </a:lnTo>
                <a:lnTo>
                  <a:pt x="105620" y="15433"/>
                </a:lnTo>
                <a:lnTo>
                  <a:pt x="86098" y="7963"/>
                </a:lnTo>
                <a:lnTo>
                  <a:pt x="64943" y="10882"/>
                </a:lnTo>
                <a:lnTo>
                  <a:pt x="36422" y="25680"/>
                </a:lnTo>
                <a:lnTo>
                  <a:pt x="28355" y="31820"/>
                </a:lnTo>
                <a:lnTo>
                  <a:pt x="24147" y="39423"/>
                </a:lnTo>
                <a:lnTo>
                  <a:pt x="22591" y="57230"/>
                </a:lnTo>
                <a:lnTo>
                  <a:pt x="28919" y="73722"/>
                </a:lnTo>
                <a:lnTo>
                  <a:pt x="33882" y="81396"/>
                </a:lnTo>
                <a:lnTo>
                  <a:pt x="41869" y="86512"/>
                </a:lnTo>
                <a:lnTo>
                  <a:pt x="63223" y="92196"/>
                </a:lnTo>
                <a:lnTo>
                  <a:pt x="85192" y="88483"/>
                </a:lnTo>
                <a:lnTo>
                  <a:pt x="95963" y="84218"/>
                </a:lnTo>
                <a:lnTo>
                  <a:pt x="103145" y="76694"/>
                </a:lnTo>
                <a:lnTo>
                  <a:pt x="111124" y="55857"/>
                </a:lnTo>
                <a:lnTo>
                  <a:pt x="110912" y="46089"/>
                </a:lnTo>
                <a:lnTo>
                  <a:pt x="104437" y="28997"/>
                </a:lnTo>
                <a:lnTo>
                  <a:pt x="97095" y="23503"/>
                </a:lnTo>
                <a:lnTo>
                  <a:pt x="76460" y="17399"/>
                </a:lnTo>
                <a:lnTo>
                  <a:pt x="44123" y="19551"/>
                </a:lnTo>
                <a:lnTo>
                  <a:pt x="26010" y="27731"/>
                </a:lnTo>
                <a:lnTo>
                  <a:pt x="17905" y="33187"/>
                </a:lnTo>
                <a:lnTo>
                  <a:pt x="5779" y="48609"/>
                </a:lnTo>
                <a:lnTo>
                  <a:pt x="908" y="57635"/>
                </a:lnTo>
                <a:lnTo>
                  <a:pt x="0" y="67162"/>
                </a:lnTo>
                <a:lnTo>
                  <a:pt x="5230" y="87105"/>
                </a:lnTo>
                <a:lnTo>
                  <a:pt x="18473" y="101429"/>
                </a:lnTo>
                <a:lnTo>
                  <a:pt x="26918" y="106886"/>
                </a:lnTo>
                <a:lnTo>
                  <a:pt x="45660" y="109830"/>
                </a:lnTo>
                <a:lnTo>
                  <a:pt x="86287" y="102188"/>
                </a:lnTo>
                <a:lnTo>
                  <a:pt x="94354" y="96863"/>
                </a:lnTo>
                <a:lnTo>
                  <a:pt x="106437" y="81589"/>
                </a:lnTo>
                <a:lnTo>
                  <a:pt x="119816" y="53259"/>
                </a:lnTo>
                <a:lnTo>
                  <a:pt x="121263" y="32963"/>
                </a:lnTo>
                <a:lnTo>
                  <a:pt x="120011" y="22638"/>
                </a:lnTo>
                <a:lnTo>
                  <a:pt x="115667" y="14584"/>
                </a:lnTo>
                <a:lnTo>
                  <a:pt x="101481" y="2516"/>
                </a:lnTo>
                <a:lnTo>
                  <a:pt x="92785" y="0"/>
                </a:lnTo>
                <a:lnTo>
                  <a:pt x="73764" y="324"/>
                </a:lnTo>
                <a:lnTo>
                  <a:pt x="56732" y="7487"/>
                </a:lnTo>
                <a:lnTo>
                  <a:pt x="41363" y="19639"/>
                </a:lnTo>
                <a:lnTo>
                  <a:pt x="26733" y="36738"/>
                </a:lnTo>
                <a:lnTo>
                  <a:pt x="23066" y="46211"/>
                </a:lnTo>
                <a:lnTo>
                  <a:pt x="22111" y="66096"/>
                </a:lnTo>
                <a:lnTo>
                  <a:pt x="25833" y="73972"/>
                </a:lnTo>
                <a:lnTo>
                  <a:pt x="39328" y="85843"/>
                </a:lnTo>
                <a:lnTo>
                  <a:pt x="47840" y="88306"/>
                </a:lnTo>
                <a:lnTo>
                  <a:pt x="66657" y="87924"/>
                </a:lnTo>
                <a:lnTo>
                  <a:pt x="74248" y="85015"/>
                </a:lnTo>
                <a:lnTo>
                  <a:pt x="96450" y="6515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5874901" y="694880"/>
            <a:ext cx="3811318" cy="1728847"/>
            <a:chOff x="5874901" y="694880"/>
            <a:chExt cx="3811318" cy="1728847"/>
          </a:xfrm>
        </p:grpSpPr>
        <p:sp>
          <p:nvSpPr>
            <p:cNvPr id="35" name="Freeform 34"/>
            <p:cNvSpPr/>
            <p:nvPr/>
          </p:nvSpPr>
          <p:spPr>
            <a:xfrm>
              <a:off x="5874901" y="694880"/>
              <a:ext cx="334515" cy="308294"/>
            </a:xfrm>
            <a:custGeom>
              <a:avLst/>
              <a:gdLst/>
              <a:ahLst/>
              <a:cxnLst/>
              <a:rect l="0" t="0" r="0" b="0"/>
              <a:pathLst>
                <a:path w="334515" h="308294">
                  <a:moveTo>
                    <a:pt x="0" y="0"/>
                  </a:moveTo>
                  <a:lnTo>
                    <a:pt x="3120" y="48931"/>
                  </a:lnTo>
                  <a:lnTo>
                    <a:pt x="14654" y="108062"/>
                  </a:lnTo>
                  <a:lnTo>
                    <a:pt x="28198" y="163632"/>
                  </a:lnTo>
                  <a:lnTo>
                    <a:pt x="45640" y="220464"/>
                  </a:lnTo>
                  <a:lnTo>
                    <a:pt x="61746" y="252496"/>
                  </a:lnTo>
                  <a:lnTo>
                    <a:pt x="86926" y="278625"/>
                  </a:lnTo>
                  <a:lnTo>
                    <a:pt x="96555" y="281676"/>
                  </a:lnTo>
                  <a:lnTo>
                    <a:pt x="116613" y="278828"/>
                  </a:lnTo>
                  <a:lnTo>
                    <a:pt x="134107" y="266643"/>
                  </a:lnTo>
                  <a:lnTo>
                    <a:pt x="142047" y="258481"/>
                  </a:lnTo>
                  <a:lnTo>
                    <a:pt x="150869" y="236933"/>
                  </a:lnTo>
                  <a:lnTo>
                    <a:pt x="156534" y="184972"/>
                  </a:lnTo>
                  <a:lnTo>
                    <a:pt x="159338" y="180637"/>
                  </a:lnTo>
                  <a:lnTo>
                    <a:pt x="163547" y="182426"/>
                  </a:lnTo>
                  <a:lnTo>
                    <a:pt x="168693" y="188298"/>
                  </a:lnTo>
                  <a:lnTo>
                    <a:pt x="189083" y="241187"/>
                  </a:lnTo>
                  <a:lnTo>
                    <a:pt x="197510" y="261612"/>
                  </a:lnTo>
                  <a:lnTo>
                    <a:pt x="209055" y="278489"/>
                  </a:lnTo>
                  <a:lnTo>
                    <a:pt x="225105" y="290669"/>
                  </a:lnTo>
                  <a:lnTo>
                    <a:pt x="264004" y="308021"/>
                  </a:lnTo>
                  <a:lnTo>
                    <a:pt x="273099" y="308293"/>
                  </a:lnTo>
                  <a:lnTo>
                    <a:pt x="289444" y="302356"/>
                  </a:lnTo>
                  <a:lnTo>
                    <a:pt x="311799" y="280270"/>
                  </a:lnTo>
                  <a:lnTo>
                    <a:pt x="319901" y="258315"/>
                  </a:lnTo>
                  <a:lnTo>
                    <a:pt x="330692" y="206093"/>
                  </a:lnTo>
                  <a:lnTo>
                    <a:pt x="334514" y="150718"/>
                  </a:lnTo>
                  <a:lnTo>
                    <a:pt x="328143" y="112248"/>
                  </a:lnTo>
                  <a:lnTo>
                    <a:pt x="31585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69395" y="694880"/>
              <a:ext cx="363559" cy="365583"/>
            </a:xfrm>
            <a:custGeom>
              <a:avLst/>
              <a:gdLst/>
              <a:ahLst/>
              <a:cxnLst/>
              <a:rect l="0" t="0" r="0" b="0"/>
              <a:pathLst>
                <a:path w="363559" h="36558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8" y="92999"/>
                  </a:lnTo>
                  <a:lnTo>
                    <a:pt x="23665" y="150865"/>
                  </a:lnTo>
                  <a:lnTo>
                    <a:pt x="31646" y="212685"/>
                  </a:lnTo>
                  <a:lnTo>
                    <a:pt x="43318" y="269956"/>
                  </a:lnTo>
                  <a:lnTo>
                    <a:pt x="45234" y="304075"/>
                  </a:lnTo>
                  <a:lnTo>
                    <a:pt x="43717" y="304493"/>
                  </a:lnTo>
                  <a:lnTo>
                    <a:pt x="41536" y="301261"/>
                  </a:lnTo>
                  <a:lnTo>
                    <a:pt x="38467" y="274356"/>
                  </a:lnTo>
                  <a:lnTo>
                    <a:pt x="43146" y="236749"/>
                  </a:lnTo>
                  <a:lnTo>
                    <a:pt x="55036" y="215966"/>
                  </a:lnTo>
                  <a:lnTo>
                    <a:pt x="63120" y="207149"/>
                  </a:lnTo>
                  <a:lnTo>
                    <a:pt x="72019" y="202440"/>
                  </a:lnTo>
                  <a:lnTo>
                    <a:pt x="91266" y="200328"/>
                  </a:lnTo>
                  <a:lnTo>
                    <a:pt x="108399" y="206408"/>
                  </a:lnTo>
                  <a:lnTo>
                    <a:pt x="116243" y="211305"/>
                  </a:lnTo>
                  <a:lnTo>
                    <a:pt x="128078" y="226105"/>
                  </a:lnTo>
                  <a:lnTo>
                    <a:pt x="160983" y="287829"/>
                  </a:lnTo>
                  <a:lnTo>
                    <a:pt x="170175" y="327438"/>
                  </a:lnTo>
                  <a:lnTo>
                    <a:pt x="171465" y="341125"/>
                  </a:lnTo>
                  <a:lnTo>
                    <a:pt x="173495" y="346740"/>
                  </a:lnTo>
                  <a:lnTo>
                    <a:pt x="176018" y="346973"/>
                  </a:lnTo>
                  <a:lnTo>
                    <a:pt x="209847" y="314890"/>
                  </a:lnTo>
                  <a:lnTo>
                    <a:pt x="269172" y="273657"/>
                  </a:lnTo>
                  <a:lnTo>
                    <a:pt x="327868" y="224603"/>
                  </a:lnTo>
                  <a:lnTo>
                    <a:pt x="331576" y="216416"/>
                  </a:lnTo>
                  <a:lnTo>
                    <a:pt x="332576" y="197961"/>
                  </a:lnTo>
                  <a:lnTo>
                    <a:pt x="326002" y="181179"/>
                  </a:lnTo>
                  <a:lnTo>
                    <a:pt x="320974" y="173429"/>
                  </a:lnTo>
                  <a:lnTo>
                    <a:pt x="312941" y="168262"/>
                  </a:lnTo>
                  <a:lnTo>
                    <a:pt x="291539" y="162521"/>
                  </a:lnTo>
                  <a:lnTo>
                    <a:pt x="258771" y="164878"/>
                  </a:lnTo>
                  <a:lnTo>
                    <a:pt x="237437" y="176225"/>
                  </a:lnTo>
                  <a:lnTo>
                    <a:pt x="218597" y="192966"/>
                  </a:lnTo>
                  <a:lnTo>
                    <a:pt x="196970" y="232309"/>
                  </a:lnTo>
                  <a:lnTo>
                    <a:pt x="190083" y="254157"/>
                  </a:lnTo>
                  <a:lnTo>
                    <a:pt x="187376" y="291595"/>
                  </a:lnTo>
                  <a:lnTo>
                    <a:pt x="190889" y="314432"/>
                  </a:lnTo>
                  <a:lnTo>
                    <a:pt x="199469" y="333160"/>
                  </a:lnTo>
                  <a:lnTo>
                    <a:pt x="205032" y="341430"/>
                  </a:lnTo>
                  <a:lnTo>
                    <a:pt x="220573" y="353738"/>
                  </a:lnTo>
                  <a:lnTo>
                    <a:pt x="229630" y="358658"/>
                  </a:lnTo>
                  <a:lnTo>
                    <a:pt x="270323" y="365582"/>
                  </a:lnTo>
                  <a:lnTo>
                    <a:pt x="308247" y="362045"/>
                  </a:lnTo>
                  <a:lnTo>
                    <a:pt x="36355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64538" y="885469"/>
              <a:ext cx="285998" cy="177910"/>
            </a:xfrm>
            <a:custGeom>
              <a:avLst/>
              <a:gdLst/>
              <a:ahLst/>
              <a:cxnLst/>
              <a:rect l="0" t="0" r="0" b="0"/>
              <a:pathLst>
                <a:path w="285998" h="177910">
                  <a:moveTo>
                    <a:pt x="0" y="51567"/>
                  </a:moveTo>
                  <a:lnTo>
                    <a:pt x="3120" y="108831"/>
                  </a:lnTo>
                  <a:lnTo>
                    <a:pt x="15619" y="168725"/>
                  </a:lnTo>
                  <a:lnTo>
                    <a:pt x="15093" y="168277"/>
                  </a:lnTo>
                  <a:lnTo>
                    <a:pt x="3894" y="131970"/>
                  </a:lnTo>
                  <a:lnTo>
                    <a:pt x="2324" y="95017"/>
                  </a:lnTo>
                  <a:lnTo>
                    <a:pt x="9918" y="55602"/>
                  </a:lnTo>
                  <a:lnTo>
                    <a:pt x="20396" y="32303"/>
                  </a:lnTo>
                  <a:lnTo>
                    <a:pt x="35972" y="16489"/>
                  </a:lnTo>
                  <a:lnTo>
                    <a:pt x="45039" y="10634"/>
                  </a:lnTo>
                  <a:lnTo>
                    <a:pt x="53423" y="9071"/>
                  </a:lnTo>
                  <a:lnTo>
                    <a:pt x="61352" y="10368"/>
                  </a:lnTo>
                  <a:lnTo>
                    <a:pt x="68978" y="13572"/>
                  </a:lnTo>
                  <a:lnTo>
                    <a:pt x="90888" y="34850"/>
                  </a:lnTo>
                  <a:lnTo>
                    <a:pt x="124265" y="94062"/>
                  </a:lnTo>
                  <a:lnTo>
                    <a:pt x="135551" y="143322"/>
                  </a:lnTo>
                  <a:lnTo>
                    <a:pt x="138331" y="144323"/>
                  </a:lnTo>
                  <a:lnTo>
                    <a:pt x="164187" y="121277"/>
                  </a:lnTo>
                  <a:lnTo>
                    <a:pt x="221649" y="90221"/>
                  </a:lnTo>
                  <a:lnTo>
                    <a:pt x="260202" y="70207"/>
                  </a:lnTo>
                  <a:lnTo>
                    <a:pt x="274743" y="56342"/>
                  </a:lnTo>
                  <a:lnTo>
                    <a:pt x="285106" y="38481"/>
                  </a:lnTo>
                  <a:lnTo>
                    <a:pt x="285997" y="28805"/>
                  </a:lnTo>
                  <a:lnTo>
                    <a:pt x="280748" y="8695"/>
                  </a:lnTo>
                  <a:lnTo>
                    <a:pt x="273733" y="3099"/>
                  </a:lnTo>
                  <a:lnTo>
                    <a:pt x="253461" y="0"/>
                  </a:lnTo>
                  <a:lnTo>
                    <a:pt x="221329" y="4832"/>
                  </a:lnTo>
                  <a:lnTo>
                    <a:pt x="195171" y="19262"/>
                  </a:lnTo>
                  <a:lnTo>
                    <a:pt x="172602" y="38356"/>
                  </a:lnTo>
                  <a:lnTo>
                    <a:pt x="156687" y="64420"/>
                  </a:lnTo>
                  <a:lnTo>
                    <a:pt x="154647" y="87305"/>
                  </a:lnTo>
                  <a:lnTo>
                    <a:pt x="158809" y="111904"/>
                  </a:lnTo>
                  <a:lnTo>
                    <a:pt x="174307" y="144314"/>
                  </a:lnTo>
                  <a:lnTo>
                    <a:pt x="187044" y="161418"/>
                  </a:lnTo>
                  <a:lnTo>
                    <a:pt x="206744" y="170580"/>
                  </a:lnTo>
                  <a:lnTo>
                    <a:pt x="266435" y="176944"/>
                  </a:lnTo>
                  <a:lnTo>
                    <a:pt x="284270" y="177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59337" y="884393"/>
              <a:ext cx="147399" cy="185531"/>
            </a:xfrm>
            <a:custGeom>
              <a:avLst/>
              <a:gdLst/>
              <a:ahLst/>
              <a:cxnLst/>
              <a:rect l="0" t="0" r="0" b="0"/>
              <a:pathLst>
                <a:path w="147399" h="185531">
                  <a:moveTo>
                    <a:pt x="0" y="42114"/>
                  </a:moveTo>
                  <a:lnTo>
                    <a:pt x="26363" y="97159"/>
                  </a:lnTo>
                  <a:lnTo>
                    <a:pt x="59898" y="156627"/>
                  </a:lnTo>
                  <a:lnTo>
                    <a:pt x="80788" y="183539"/>
                  </a:lnTo>
                  <a:lnTo>
                    <a:pt x="86614" y="185530"/>
                  </a:lnTo>
                  <a:lnTo>
                    <a:pt x="91668" y="183348"/>
                  </a:lnTo>
                  <a:lnTo>
                    <a:pt x="96207" y="178384"/>
                  </a:lnTo>
                  <a:lnTo>
                    <a:pt x="115542" y="118739"/>
                  </a:lnTo>
                  <a:lnTo>
                    <a:pt x="133325" y="56321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59378" y="883768"/>
              <a:ext cx="136872" cy="193160"/>
            </a:xfrm>
            <a:custGeom>
              <a:avLst/>
              <a:gdLst/>
              <a:ahLst/>
              <a:cxnLst/>
              <a:rect l="0" t="0" r="0" b="0"/>
              <a:pathLst>
                <a:path w="136872" h="193160">
                  <a:moveTo>
                    <a:pt x="0" y="63796"/>
                  </a:moveTo>
                  <a:lnTo>
                    <a:pt x="17980" y="87843"/>
                  </a:lnTo>
                  <a:lnTo>
                    <a:pt x="34897" y="102170"/>
                  </a:lnTo>
                  <a:lnTo>
                    <a:pt x="57234" y="110097"/>
                  </a:lnTo>
                  <a:lnTo>
                    <a:pt x="69741" y="112211"/>
                  </a:lnTo>
                  <a:lnTo>
                    <a:pt x="89877" y="108321"/>
                  </a:lnTo>
                  <a:lnTo>
                    <a:pt x="98523" y="104008"/>
                  </a:lnTo>
                  <a:lnTo>
                    <a:pt x="111248" y="89857"/>
                  </a:lnTo>
                  <a:lnTo>
                    <a:pt x="116280" y="81170"/>
                  </a:lnTo>
                  <a:lnTo>
                    <a:pt x="118750" y="62159"/>
                  </a:lnTo>
                  <a:lnTo>
                    <a:pt x="114779" y="43182"/>
                  </a:lnTo>
                  <a:lnTo>
                    <a:pt x="93166" y="11934"/>
                  </a:lnTo>
                  <a:lnTo>
                    <a:pt x="86677" y="4655"/>
                  </a:lnTo>
                  <a:lnTo>
                    <a:pt x="77672" y="972"/>
                  </a:lnTo>
                  <a:lnTo>
                    <a:pt x="55188" y="0"/>
                  </a:lnTo>
                  <a:lnTo>
                    <a:pt x="35837" y="6586"/>
                  </a:lnTo>
                  <a:lnTo>
                    <a:pt x="27401" y="11618"/>
                  </a:lnTo>
                  <a:lnTo>
                    <a:pt x="14908" y="26568"/>
                  </a:lnTo>
                  <a:lnTo>
                    <a:pt x="6625" y="46081"/>
                  </a:lnTo>
                  <a:lnTo>
                    <a:pt x="3133" y="83374"/>
                  </a:lnTo>
                  <a:lnTo>
                    <a:pt x="6462" y="110322"/>
                  </a:lnTo>
                  <a:lnTo>
                    <a:pt x="18080" y="134777"/>
                  </a:lnTo>
                  <a:lnTo>
                    <a:pt x="48545" y="173484"/>
                  </a:lnTo>
                  <a:lnTo>
                    <a:pt x="75605" y="190793"/>
                  </a:lnTo>
                  <a:lnTo>
                    <a:pt x="95603" y="193159"/>
                  </a:lnTo>
                  <a:lnTo>
                    <a:pt x="113850" y="190311"/>
                  </a:lnTo>
                  <a:lnTo>
                    <a:pt x="136871" y="179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19806" y="863336"/>
              <a:ext cx="165956" cy="202653"/>
            </a:xfrm>
            <a:custGeom>
              <a:avLst/>
              <a:gdLst/>
              <a:ahLst/>
              <a:cxnLst/>
              <a:rect l="0" t="0" r="0" b="0"/>
              <a:pathLst>
                <a:path w="165956" h="202653">
                  <a:moveTo>
                    <a:pt x="18556" y="105285"/>
                  </a:moveTo>
                  <a:lnTo>
                    <a:pt x="24146" y="163902"/>
                  </a:lnTo>
                  <a:lnTo>
                    <a:pt x="40241" y="202652"/>
                  </a:lnTo>
                  <a:lnTo>
                    <a:pt x="38862" y="201782"/>
                  </a:lnTo>
                  <a:lnTo>
                    <a:pt x="14731" y="165912"/>
                  </a:lnTo>
                  <a:lnTo>
                    <a:pt x="3126" y="134947"/>
                  </a:lnTo>
                  <a:lnTo>
                    <a:pt x="0" y="109890"/>
                  </a:lnTo>
                  <a:lnTo>
                    <a:pt x="4850" y="89394"/>
                  </a:lnTo>
                  <a:lnTo>
                    <a:pt x="27027" y="51584"/>
                  </a:lnTo>
                  <a:lnTo>
                    <a:pt x="43378" y="37354"/>
                  </a:lnTo>
                  <a:lnTo>
                    <a:pt x="103115" y="11035"/>
                  </a:lnTo>
                  <a:lnTo>
                    <a:pt x="134468" y="3270"/>
                  </a:lnTo>
                  <a:lnTo>
                    <a:pt x="1659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75316" y="863336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20243" y="43963"/>
                  </a:lnTo>
                  <a:lnTo>
                    <a:pt x="76391" y="96794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64788" y="842279"/>
              <a:ext cx="189513" cy="389556"/>
            </a:xfrm>
            <a:custGeom>
              <a:avLst/>
              <a:gdLst/>
              <a:ahLst/>
              <a:cxnLst/>
              <a:rect l="0" t="0" r="0" b="0"/>
              <a:pathLst>
                <a:path w="189513" h="389556">
                  <a:moveTo>
                    <a:pt x="189512" y="0"/>
                  </a:moveTo>
                  <a:lnTo>
                    <a:pt x="165793" y="58617"/>
                  </a:lnTo>
                  <a:lnTo>
                    <a:pt x="144390" y="118334"/>
                  </a:lnTo>
                  <a:lnTo>
                    <a:pt x="119143" y="179100"/>
                  </a:lnTo>
                  <a:lnTo>
                    <a:pt x="87251" y="240553"/>
                  </a:lnTo>
                  <a:lnTo>
                    <a:pt x="52329" y="298425"/>
                  </a:lnTo>
                  <a:lnTo>
                    <a:pt x="14458" y="35706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68699" y="894922"/>
              <a:ext cx="133188" cy="190838"/>
            </a:xfrm>
            <a:custGeom>
              <a:avLst/>
              <a:gdLst/>
              <a:ahLst/>
              <a:cxnLst/>
              <a:rect l="0" t="0" r="0" b="0"/>
              <a:pathLst>
                <a:path w="133188" h="190838">
                  <a:moveTo>
                    <a:pt x="59301" y="0"/>
                  </a:moveTo>
                  <a:lnTo>
                    <a:pt x="16640" y="48901"/>
                  </a:lnTo>
                  <a:lnTo>
                    <a:pt x="5245" y="73206"/>
                  </a:lnTo>
                  <a:lnTo>
                    <a:pt x="0" y="113198"/>
                  </a:lnTo>
                  <a:lnTo>
                    <a:pt x="2919" y="140777"/>
                  </a:lnTo>
                  <a:lnTo>
                    <a:pt x="11236" y="162393"/>
                  </a:lnTo>
                  <a:lnTo>
                    <a:pt x="16729" y="171433"/>
                  </a:lnTo>
                  <a:lnTo>
                    <a:pt x="32191" y="184597"/>
                  </a:lnTo>
                  <a:lnTo>
                    <a:pt x="41227" y="189745"/>
                  </a:lnTo>
                  <a:lnTo>
                    <a:pt x="50761" y="190837"/>
                  </a:lnTo>
                  <a:lnTo>
                    <a:pt x="70714" y="185812"/>
                  </a:lnTo>
                  <a:lnTo>
                    <a:pt x="119468" y="148644"/>
                  </a:lnTo>
                  <a:lnTo>
                    <a:pt x="127489" y="141210"/>
                  </a:lnTo>
                  <a:lnTo>
                    <a:pt x="131666" y="131575"/>
                  </a:lnTo>
                  <a:lnTo>
                    <a:pt x="133187" y="108390"/>
                  </a:lnTo>
                  <a:lnTo>
                    <a:pt x="127467" y="74619"/>
                  </a:lnTo>
                  <a:lnTo>
                    <a:pt x="112773" y="47976"/>
                  </a:lnTo>
                  <a:lnTo>
                    <a:pt x="8035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33285" y="894922"/>
              <a:ext cx="145547" cy="198064"/>
            </a:xfrm>
            <a:custGeom>
              <a:avLst/>
              <a:gdLst/>
              <a:ahLst/>
              <a:cxnLst/>
              <a:rect l="0" t="0" r="0" b="0"/>
              <a:pathLst>
                <a:path w="145547" h="19806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2339" y="152222"/>
                  </a:lnTo>
                  <a:lnTo>
                    <a:pt x="11178" y="171379"/>
                  </a:lnTo>
                  <a:lnTo>
                    <a:pt x="34897" y="195318"/>
                  </a:lnTo>
                  <a:lnTo>
                    <a:pt x="45491" y="198063"/>
                  </a:lnTo>
                  <a:lnTo>
                    <a:pt x="69742" y="194872"/>
                  </a:lnTo>
                  <a:lnTo>
                    <a:pt x="89878" y="182536"/>
                  </a:lnTo>
                  <a:lnTo>
                    <a:pt x="128039" y="143187"/>
                  </a:lnTo>
                  <a:lnTo>
                    <a:pt x="138014" y="124470"/>
                  </a:lnTo>
                  <a:lnTo>
                    <a:pt x="145546" y="75453"/>
                  </a:lnTo>
                  <a:lnTo>
                    <a:pt x="143913" y="2694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86661" y="905450"/>
              <a:ext cx="160123" cy="231775"/>
            </a:xfrm>
            <a:custGeom>
              <a:avLst/>
              <a:gdLst/>
              <a:ahLst/>
              <a:cxnLst/>
              <a:rect l="0" t="0" r="0" b="0"/>
              <a:pathLst>
                <a:path w="160123" h="231775">
                  <a:moveTo>
                    <a:pt x="9877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23817" y="189228"/>
                  </a:lnTo>
                  <a:lnTo>
                    <a:pt x="37130" y="209274"/>
                  </a:lnTo>
                  <a:lnTo>
                    <a:pt x="54745" y="225982"/>
                  </a:lnTo>
                  <a:lnTo>
                    <a:pt x="64356" y="230203"/>
                  </a:lnTo>
                  <a:lnTo>
                    <a:pt x="84393" y="231774"/>
                  </a:lnTo>
                  <a:lnTo>
                    <a:pt x="101878" y="225454"/>
                  </a:lnTo>
                  <a:lnTo>
                    <a:pt x="132165" y="202332"/>
                  </a:lnTo>
                  <a:lnTo>
                    <a:pt x="148016" y="170955"/>
                  </a:lnTo>
                  <a:lnTo>
                    <a:pt x="160122" y="132022"/>
                  </a:lnTo>
                  <a:lnTo>
                    <a:pt x="159940" y="90850"/>
                  </a:lnTo>
                  <a:lnTo>
                    <a:pt x="149397" y="37357"/>
                  </a:lnTo>
                  <a:lnTo>
                    <a:pt x="1362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51807" y="881620"/>
              <a:ext cx="170135" cy="231031"/>
            </a:xfrm>
            <a:custGeom>
              <a:avLst/>
              <a:gdLst/>
              <a:ahLst/>
              <a:cxnLst/>
              <a:rect l="0" t="0" r="0" b="0"/>
              <a:pathLst>
                <a:path w="170135" h="231031">
                  <a:moveTo>
                    <a:pt x="134286" y="13302"/>
                  </a:moveTo>
                  <a:lnTo>
                    <a:pt x="123108" y="2123"/>
                  </a:lnTo>
                  <a:lnTo>
                    <a:pt x="115135" y="0"/>
                  </a:lnTo>
                  <a:lnTo>
                    <a:pt x="82729" y="2602"/>
                  </a:lnTo>
                  <a:lnTo>
                    <a:pt x="50379" y="11951"/>
                  </a:lnTo>
                  <a:lnTo>
                    <a:pt x="11128" y="35478"/>
                  </a:lnTo>
                  <a:lnTo>
                    <a:pt x="3047" y="42124"/>
                  </a:lnTo>
                  <a:lnTo>
                    <a:pt x="0" y="50064"/>
                  </a:lnTo>
                  <a:lnTo>
                    <a:pt x="308" y="58867"/>
                  </a:lnTo>
                  <a:lnTo>
                    <a:pt x="2854" y="68245"/>
                  </a:lnTo>
                  <a:lnTo>
                    <a:pt x="8060" y="75667"/>
                  </a:lnTo>
                  <a:lnTo>
                    <a:pt x="23204" y="87033"/>
                  </a:lnTo>
                  <a:lnTo>
                    <a:pt x="80071" y="107600"/>
                  </a:lnTo>
                  <a:lnTo>
                    <a:pt x="134079" y="126715"/>
                  </a:lnTo>
                  <a:lnTo>
                    <a:pt x="155251" y="138187"/>
                  </a:lnTo>
                  <a:lnTo>
                    <a:pt x="162301" y="146862"/>
                  </a:lnTo>
                  <a:lnTo>
                    <a:pt x="170134" y="168978"/>
                  </a:lnTo>
                  <a:lnTo>
                    <a:pt x="167376" y="191286"/>
                  </a:lnTo>
                  <a:lnTo>
                    <a:pt x="163365" y="202148"/>
                  </a:lnTo>
                  <a:lnTo>
                    <a:pt x="156012" y="210559"/>
                  </a:lnTo>
                  <a:lnTo>
                    <a:pt x="135363" y="223024"/>
                  </a:lnTo>
                  <a:lnTo>
                    <a:pt x="91841" y="231030"/>
                  </a:lnTo>
                  <a:lnTo>
                    <a:pt x="36649" y="226499"/>
                  </a:lnTo>
                  <a:lnTo>
                    <a:pt x="7944" y="223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04915" y="919178"/>
              <a:ext cx="207563" cy="226503"/>
            </a:xfrm>
            <a:custGeom>
              <a:avLst/>
              <a:gdLst/>
              <a:ahLst/>
              <a:cxnLst/>
              <a:rect l="0" t="0" r="0" b="0"/>
              <a:pathLst>
                <a:path w="207563" h="226503">
                  <a:moveTo>
                    <a:pt x="39106" y="91557"/>
                  </a:moveTo>
                  <a:lnTo>
                    <a:pt x="101199" y="85968"/>
                  </a:lnTo>
                  <a:lnTo>
                    <a:pt x="133543" y="76903"/>
                  </a:lnTo>
                  <a:lnTo>
                    <a:pt x="141838" y="71259"/>
                  </a:lnTo>
                  <a:lnTo>
                    <a:pt x="154174" y="55630"/>
                  </a:lnTo>
                  <a:lnTo>
                    <a:pt x="157318" y="36985"/>
                  </a:lnTo>
                  <a:lnTo>
                    <a:pt x="156519" y="27100"/>
                  </a:lnTo>
                  <a:lnTo>
                    <a:pt x="152476" y="19340"/>
                  </a:lnTo>
                  <a:lnTo>
                    <a:pt x="138625" y="7598"/>
                  </a:lnTo>
                  <a:lnTo>
                    <a:pt x="105508" y="0"/>
                  </a:lnTo>
                  <a:lnTo>
                    <a:pt x="71649" y="3338"/>
                  </a:lnTo>
                  <a:lnTo>
                    <a:pt x="53179" y="11795"/>
                  </a:lnTo>
                  <a:lnTo>
                    <a:pt x="37172" y="24522"/>
                  </a:lnTo>
                  <a:lnTo>
                    <a:pt x="16176" y="51418"/>
                  </a:lnTo>
                  <a:lnTo>
                    <a:pt x="3195" y="82784"/>
                  </a:lnTo>
                  <a:lnTo>
                    <a:pt x="0" y="120023"/>
                  </a:lnTo>
                  <a:lnTo>
                    <a:pt x="7111" y="153804"/>
                  </a:lnTo>
                  <a:lnTo>
                    <a:pt x="17477" y="175374"/>
                  </a:lnTo>
                  <a:lnTo>
                    <a:pt x="42056" y="201660"/>
                  </a:lnTo>
                  <a:lnTo>
                    <a:pt x="71565" y="218677"/>
                  </a:lnTo>
                  <a:lnTo>
                    <a:pt x="122553" y="226502"/>
                  </a:lnTo>
                  <a:lnTo>
                    <a:pt x="178378" y="224928"/>
                  </a:lnTo>
                  <a:lnTo>
                    <a:pt x="207562" y="217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17015" y="1358176"/>
              <a:ext cx="406515" cy="231628"/>
            </a:xfrm>
            <a:custGeom>
              <a:avLst/>
              <a:gdLst/>
              <a:ahLst/>
              <a:cxnLst/>
              <a:rect l="0" t="0" r="0" b="0"/>
              <a:pathLst>
                <a:path w="406515" h="231628">
                  <a:moveTo>
                    <a:pt x="0" y="0"/>
                  </a:moveTo>
                  <a:lnTo>
                    <a:pt x="58617" y="14654"/>
                  </a:lnTo>
                  <a:lnTo>
                    <a:pt x="120027" y="19792"/>
                  </a:lnTo>
                  <a:lnTo>
                    <a:pt x="175311" y="23926"/>
                  </a:lnTo>
                  <a:lnTo>
                    <a:pt x="231551" y="30072"/>
                  </a:lnTo>
                  <a:lnTo>
                    <a:pt x="287367" y="31137"/>
                  </a:lnTo>
                  <a:lnTo>
                    <a:pt x="342769" y="31452"/>
                  </a:lnTo>
                  <a:lnTo>
                    <a:pt x="390640" y="31546"/>
                  </a:lnTo>
                  <a:lnTo>
                    <a:pt x="399637" y="35068"/>
                  </a:lnTo>
                  <a:lnTo>
                    <a:pt x="404465" y="40926"/>
                  </a:lnTo>
                  <a:lnTo>
                    <a:pt x="406514" y="48341"/>
                  </a:lnTo>
                  <a:lnTo>
                    <a:pt x="404371" y="55624"/>
                  </a:lnTo>
                  <a:lnTo>
                    <a:pt x="392630" y="69955"/>
                  </a:lnTo>
                  <a:lnTo>
                    <a:pt x="340856" y="105455"/>
                  </a:lnTo>
                  <a:lnTo>
                    <a:pt x="287475" y="133091"/>
                  </a:lnTo>
                  <a:lnTo>
                    <a:pt x="224500" y="160715"/>
                  </a:lnTo>
                  <a:lnTo>
                    <a:pt x="203893" y="173204"/>
                  </a:lnTo>
                  <a:lnTo>
                    <a:pt x="155170" y="192220"/>
                  </a:lnTo>
                  <a:lnTo>
                    <a:pt x="98718" y="212837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17015" y="1631917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62605" y="8333"/>
                  </a:lnTo>
                  <a:lnTo>
                    <a:pt x="305593" y="15684"/>
                  </a:lnTo>
                  <a:lnTo>
                    <a:pt x="249643" y="19465"/>
                  </a:lnTo>
                  <a:lnTo>
                    <a:pt x="188612" y="20585"/>
                  </a:lnTo>
                  <a:lnTo>
                    <a:pt x="126814" y="28199"/>
                  </a:lnTo>
                  <a:lnTo>
                    <a:pt x="74229" y="31752"/>
                  </a:lnTo>
                  <a:lnTo>
                    <a:pt x="26361" y="397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94961" y="1497241"/>
              <a:ext cx="156057" cy="161836"/>
            </a:xfrm>
            <a:custGeom>
              <a:avLst/>
              <a:gdLst/>
              <a:ahLst/>
              <a:cxnLst/>
              <a:rect l="0" t="0" r="0" b="0"/>
              <a:pathLst>
                <a:path w="156057" h="161836">
                  <a:moveTo>
                    <a:pt x="143319" y="8334"/>
                  </a:moveTo>
                  <a:lnTo>
                    <a:pt x="105841" y="0"/>
                  </a:lnTo>
                  <a:lnTo>
                    <a:pt x="82208" y="1121"/>
                  </a:lnTo>
                  <a:lnTo>
                    <a:pt x="50342" y="14905"/>
                  </a:lnTo>
                  <a:lnTo>
                    <a:pt x="25563" y="34977"/>
                  </a:lnTo>
                  <a:lnTo>
                    <a:pt x="10654" y="52931"/>
                  </a:lnTo>
                  <a:lnTo>
                    <a:pt x="2469" y="75728"/>
                  </a:lnTo>
                  <a:lnTo>
                    <a:pt x="0" y="100288"/>
                  </a:lnTo>
                  <a:lnTo>
                    <a:pt x="2802" y="122902"/>
                  </a:lnTo>
                  <a:lnTo>
                    <a:pt x="14186" y="141531"/>
                  </a:lnTo>
                  <a:lnTo>
                    <a:pt x="22136" y="149774"/>
                  </a:lnTo>
                  <a:lnTo>
                    <a:pt x="43446" y="158934"/>
                  </a:lnTo>
                  <a:lnTo>
                    <a:pt x="68515" y="161835"/>
                  </a:lnTo>
                  <a:lnTo>
                    <a:pt x="131027" y="151178"/>
                  </a:lnTo>
                  <a:lnTo>
                    <a:pt x="139804" y="145677"/>
                  </a:lnTo>
                  <a:lnTo>
                    <a:pt x="152675" y="130207"/>
                  </a:lnTo>
                  <a:lnTo>
                    <a:pt x="156056" y="108513"/>
                  </a:lnTo>
                  <a:lnTo>
                    <a:pt x="152489" y="84443"/>
                  </a:lnTo>
                  <a:lnTo>
                    <a:pt x="138497" y="54671"/>
                  </a:lnTo>
                  <a:lnTo>
                    <a:pt x="122261" y="3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90922" y="1484518"/>
              <a:ext cx="168457" cy="176248"/>
            </a:xfrm>
            <a:custGeom>
              <a:avLst/>
              <a:gdLst/>
              <a:ahLst/>
              <a:cxnLst/>
              <a:rect l="0" t="0" r="0" b="0"/>
              <a:pathLst>
                <a:path w="168457" h="176248">
                  <a:moveTo>
                    <a:pt x="0" y="63171"/>
                  </a:moveTo>
                  <a:lnTo>
                    <a:pt x="34747" y="124281"/>
                  </a:lnTo>
                  <a:lnTo>
                    <a:pt x="55001" y="164929"/>
                  </a:lnTo>
                  <a:lnTo>
                    <a:pt x="63049" y="176247"/>
                  </a:lnTo>
                  <a:lnTo>
                    <a:pt x="61921" y="175989"/>
                  </a:lnTo>
                  <a:lnTo>
                    <a:pt x="54427" y="168295"/>
                  </a:lnTo>
                  <a:lnTo>
                    <a:pt x="23877" y="124934"/>
                  </a:lnTo>
                  <a:lnTo>
                    <a:pt x="14483" y="88750"/>
                  </a:lnTo>
                  <a:lnTo>
                    <a:pt x="17290" y="53982"/>
                  </a:lnTo>
                  <a:lnTo>
                    <a:pt x="28741" y="35300"/>
                  </a:lnTo>
                  <a:lnTo>
                    <a:pt x="45529" y="20368"/>
                  </a:lnTo>
                  <a:lnTo>
                    <a:pt x="64689" y="9832"/>
                  </a:lnTo>
                  <a:lnTo>
                    <a:pt x="113990" y="194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70235" y="1358176"/>
              <a:ext cx="268212" cy="200042"/>
            </a:xfrm>
            <a:custGeom>
              <a:avLst/>
              <a:gdLst/>
              <a:ahLst/>
              <a:cxnLst/>
              <a:rect l="0" t="0" r="0" b="0"/>
              <a:pathLst>
                <a:path w="268212" h="200042">
                  <a:moveTo>
                    <a:pt x="247153" y="0"/>
                  </a:moveTo>
                  <a:lnTo>
                    <a:pt x="228002" y="16811"/>
                  </a:lnTo>
                  <a:lnTo>
                    <a:pt x="168347" y="49498"/>
                  </a:lnTo>
                  <a:lnTo>
                    <a:pt x="112306" y="77281"/>
                  </a:lnTo>
                  <a:lnTo>
                    <a:pt x="52364" y="102179"/>
                  </a:lnTo>
                  <a:lnTo>
                    <a:pt x="6035" y="124299"/>
                  </a:lnTo>
                  <a:lnTo>
                    <a:pt x="1011" y="130829"/>
                  </a:lnTo>
                  <a:lnTo>
                    <a:pt x="0" y="137522"/>
                  </a:lnTo>
                  <a:lnTo>
                    <a:pt x="1666" y="144324"/>
                  </a:lnTo>
                  <a:lnTo>
                    <a:pt x="7456" y="148858"/>
                  </a:lnTo>
                  <a:lnTo>
                    <a:pt x="63322" y="162322"/>
                  </a:lnTo>
                  <a:lnTo>
                    <a:pt x="124967" y="175650"/>
                  </a:lnTo>
                  <a:lnTo>
                    <a:pt x="183417" y="186428"/>
                  </a:lnTo>
                  <a:lnTo>
                    <a:pt x="243353" y="196342"/>
                  </a:lnTo>
                  <a:lnTo>
                    <a:pt x="26821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43647" y="1663502"/>
              <a:ext cx="326385" cy="10530"/>
            </a:xfrm>
            <a:custGeom>
              <a:avLst/>
              <a:gdLst/>
              <a:ahLst/>
              <a:cxnLst/>
              <a:rect l="0" t="0" r="0" b="0"/>
              <a:pathLst>
                <a:path w="326385" h="10530">
                  <a:moveTo>
                    <a:pt x="326384" y="10529"/>
                  </a:moveTo>
                  <a:lnTo>
                    <a:pt x="267767" y="4939"/>
                  </a:lnTo>
                  <a:lnTo>
                    <a:pt x="221799" y="1464"/>
                  </a:lnTo>
                  <a:lnTo>
                    <a:pt x="165544" y="434"/>
                  </a:lnTo>
                  <a:lnTo>
                    <a:pt x="104423" y="129"/>
                  </a:lnTo>
                  <a:lnTo>
                    <a:pt x="53037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27958" y="1652974"/>
              <a:ext cx="34846" cy="178985"/>
            </a:xfrm>
            <a:custGeom>
              <a:avLst/>
              <a:gdLst/>
              <a:ahLst/>
              <a:cxnLst/>
              <a:rect l="0" t="0" r="0" b="0"/>
              <a:pathLst>
                <a:path w="34846" h="178985">
                  <a:moveTo>
                    <a:pt x="0" y="0"/>
                  </a:moveTo>
                  <a:lnTo>
                    <a:pt x="27512" y="53874"/>
                  </a:lnTo>
                  <a:lnTo>
                    <a:pt x="34845" y="74247"/>
                  </a:lnTo>
                  <a:lnTo>
                    <a:pt x="34372" y="111036"/>
                  </a:lnTo>
                  <a:lnTo>
                    <a:pt x="21233" y="14598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59626" y="1431875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0" y="0"/>
                  </a:moveTo>
                  <a:lnTo>
                    <a:pt x="63335" y="63334"/>
                  </a:lnTo>
                  <a:lnTo>
                    <a:pt x="11581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317513" y="1410818"/>
              <a:ext cx="242157" cy="347442"/>
            </a:xfrm>
            <a:custGeom>
              <a:avLst/>
              <a:gdLst/>
              <a:ahLst/>
              <a:cxnLst/>
              <a:rect l="0" t="0" r="0" b="0"/>
              <a:pathLst>
                <a:path w="242157" h="347442">
                  <a:moveTo>
                    <a:pt x="242156" y="0"/>
                  </a:moveTo>
                  <a:lnTo>
                    <a:pt x="206239" y="39426"/>
                  </a:lnTo>
                  <a:lnTo>
                    <a:pt x="171857" y="97493"/>
                  </a:lnTo>
                  <a:lnTo>
                    <a:pt x="136632" y="150713"/>
                  </a:lnTo>
                  <a:lnTo>
                    <a:pt x="98769" y="209845"/>
                  </a:lnTo>
                  <a:lnTo>
                    <a:pt x="59398" y="270293"/>
                  </a:lnTo>
                  <a:lnTo>
                    <a:pt x="18846" y="33119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32115" y="1516103"/>
              <a:ext cx="114225" cy="151443"/>
            </a:xfrm>
            <a:custGeom>
              <a:avLst/>
              <a:gdLst/>
              <a:ahLst/>
              <a:cxnLst/>
              <a:rect l="0" t="0" r="0" b="0"/>
              <a:pathLst>
                <a:path w="114225" h="151443">
                  <a:moveTo>
                    <a:pt x="101253" y="0"/>
                  </a:moveTo>
                  <a:lnTo>
                    <a:pt x="57290" y="14655"/>
                  </a:lnTo>
                  <a:lnTo>
                    <a:pt x="40380" y="27570"/>
                  </a:lnTo>
                  <a:lnTo>
                    <a:pt x="10459" y="58869"/>
                  </a:lnTo>
                  <a:lnTo>
                    <a:pt x="2409" y="79586"/>
                  </a:lnTo>
                  <a:lnTo>
                    <a:pt x="0" y="104392"/>
                  </a:lnTo>
                  <a:lnTo>
                    <a:pt x="2829" y="131015"/>
                  </a:lnTo>
                  <a:lnTo>
                    <a:pt x="8731" y="139986"/>
                  </a:lnTo>
                  <a:lnTo>
                    <a:pt x="17344" y="145966"/>
                  </a:lnTo>
                  <a:lnTo>
                    <a:pt x="38223" y="151442"/>
                  </a:lnTo>
                  <a:lnTo>
                    <a:pt x="59202" y="149976"/>
                  </a:lnTo>
                  <a:lnTo>
                    <a:pt x="90743" y="136984"/>
                  </a:lnTo>
                  <a:lnTo>
                    <a:pt x="105550" y="121714"/>
                  </a:lnTo>
                  <a:lnTo>
                    <a:pt x="111137" y="112728"/>
                  </a:lnTo>
                  <a:lnTo>
                    <a:pt x="114224" y="90266"/>
                  </a:lnTo>
                  <a:lnTo>
                    <a:pt x="11178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75482" y="1505575"/>
              <a:ext cx="178985" cy="188891"/>
            </a:xfrm>
            <a:custGeom>
              <a:avLst/>
              <a:gdLst/>
              <a:ahLst/>
              <a:cxnLst/>
              <a:rect l="0" t="0" r="0" b="0"/>
              <a:pathLst>
                <a:path w="178985" h="188891">
                  <a:moveTo>
                    <a:pt x="0" y="0"/>
                  </a:moveTo>
                  <a:lnTo>
                    <a:pt x="11178" y="11178"/>
                  </a:lnTo>
                  <a:lnTo>
                    <a:pt x="16666" y="29144"/>
                  </a:lnTo>
                  <a:lnTo>
                    <a:pt x="21648" y="92312"/>
                  </a:lnTo>
                  <a:lnTo>
                    <a:pt x="35514" y="147609"/>
                  </a:lnTo>
                  <a:lnTo>
                    <a:pt x="48539" y="172059"/>
                  </a:lnTo>
                  <a:lnTo>
                    <a:pt x="66027" y="186825"/>
                  </a:lnTo>
                  <a:lnTo>
                    <a:pt x="75603" y="188890"/>
                  </a:lnTo>
                  <a:lnTo>
                    <a:pt x="95603" y="184947"/>
                  </a:lnTo>
                  <a:lnTo>
                    <a:pt x="121003" y="169572"/>
                  </a:lnTo>
                  <a:lnTo>
                    <a:pt x="143347" y="150199"/>
                  </a:lnTo>
                  <a:lnTo>
                    <a:pt x="159196" y="124052"/>
                  </a:lnTo>
                  <a:lnTo>
                    <a:pt x="173863" y="75370"/>
                  </a:lnTo>
                  <a:lnTo>
                    <a:pt x="177972" y="26933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67471" y="1495046"/>
              <a:ext cx="164268" cy="190175"/>
            </a:xfrm>
            <a:custGeom>
              <a:avLst/>
              <a:gdLst/>
              <a:ahLst/>
              <a:cxnLst/>
              <a:rect l="0" t="0" r="0" b="0"/>
              <a:pathLst>
                <a:path w="164268" h="190175">
                  <a:moveTo>
                    <a:pt x="18622" y="21057"/>
                  </a:moveTo>
                  <a:lnTo>
                    <a:pt x="1833" y="76102"/>
                  </a:lnTo>
                  <a:lnTo>
                    <a:pt x="0" y="112886"/>
                  </a:lnTo>
                  <a:lnTo>
                    <a:pt x="3716" y="135569"/>
                  </a:lnTo>
                  <a:lnTo>
                    <a:pt x="23564" y="168071"/>
                  </a:lnTo>
                  <a:lnTo>
                    <a:pt x="41876" y="183103"/>
                  </a:lnTo>
                  <a:lnTo>
                    <a:pt x="51672" y="188749"/>
                  </a:lnTo>
                  <a:lnTo>
                    <a:pt x="62882" y="190174"/>
                  </a:lnTo>
                  <a:lnTo>
                    <a:pt x="87816" y="185517"/>
                  </a:lnTo>
                  <a:lnTo>
                    <a:pt x="116983" y="169742"/>
                  </a:lnTo>
                  <a:lnTo>
                    <a:pt x="146032" y="144661"/>
                  </a:lnTo>
                  <a:lnTo>
                    <a:pt x="157137" y="122006"/>
                  </a:lnTo>
                  <a:lnTo>
                    <a:pt x="164267" y="69334"/>
                  </a:lnTo>
                  <a:lnTo>
                    <a:pt x="157457" y="17579"/>
                  </a:lnTo>
                  <a:lnTo>
                    <a:pt x="155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86622" y="1489457"/>
              <a:ext cx="168524" cy="191564"/>
            </a:xfrm>
            <a:custGeom>
              <a:avLst/>
              <a:gdLst/>
              <a:ahLst/>
              <a:cxnLst/>
              <a:rect l="0" t="0" r="0" b="0"/>
              <a:pathLst>
                <a:path w="168524" h="191564">
                  <a:moveTo>
                    <a:pt x="136383" y="5589"/>
                  </a:moveTo>
                  <a:lnTo>
                    <a:pt x="119615" y="0"/>
                  </a:lnTo>
                  <a:lnTo>
                    <a:pt x="86831" y="2113"/>
                  </a:lnTo>
                  <a:lnTo>
                    <a:pt x="42237" y="14478"/>
                  </a:lnTo>
                  <a:lnTo>
                    <a:pt x="20841" y="25527"/>
                  </a:lnTo>
                  <a:lnTo>
                    <a:pt x="5872" y="41357"/>
                  </a:lnTo>
                  <a:lnTo>
                    <a:pt x="243" y="50491"/>
                  </a:lnTo>
                  <a:lnTo>
                    <a:pt x="0" y="57751"/>
                  </a:lnTo>
                  <a:lnTo>
                    <a:pt x="3347" y="63760"/>
                  </a:lnTo>
                  <a:lnTo>
                    <a:pt x="9088" y="68937"/>
                  </a:lnTo>
                  <a:lnTo>
                    <a:pt x="27945" y="74688"/>
                  </a:lnTo>
                  <a:lnTo>
                    <a:pt x="90561" y="81023"/>
                  </a:lnTo>
                  <a:lnTo>
                    <a:pt x="123586" y="95920"/>
                  </a:lnTo>
                  <a:lnTo>
                    <a:pt x="163698" y="128763"/>
                  </a:lnTo>
                  <a:lnTo>
                    <a:pt x="167461" y="138008"/>
                  </a:lnTo>
                  <a:lnTo>
                    <a:pt x="168523" y="160758"/>
                  </a:lnTo>
                  <a:lnTo>
                    <a:pt x="164829" y="169867"/>
                  </a:lnTo>
                  <a:lnTo>
                    <a:pt x="151365" y="183106"/>
                  </a:lnTo>
                  <a:lnTo>
                    <a:pt x="130563" y="189771"/>
                  </a:lnTo>
                  <a:lnTo>
                    <a:pt x="106890" y="191563"/>
                  </a:lnTo>
                  <a:lnTo>
                    <a:pt x="45320" y="178106"/>
                  </a:lnTo>
                  <a:lnTo>
                    <a:pt x="31098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490522" y="1502524"/>
              <a:ext cx="195697" cy="224150"/>
            </a:xfrm>
            <a:custGeom>
              <a:avLst/>
              <a:gdLst/>
              <a:ahLst/>
              <a:cxnLst/>
              <a:rect l="0" t="0" r="0" b="0"/>
              <a:pathLst>
                <a:path w="195697" h="224150">
                  <a:moveTo>
                    <a:pt x="27239" y="87279"/>
                  </a:moveTo>
                  <a:lnTo>
                    <a:pt x="81384" y="87279"/>
                  </a:lnTo>
                  <a:lnTo>
                    <a:pt x="130742" y="81690"/>
                  </a:lnTo>
                  <a:lnTo>
                    <a:pt x="157992" y="67035"/>
                  </a:lnTo>
                  <a:lnTo>
                    <a:pt x="162371" y="59745"/>
                  </a:lnTo>
                  <a:lnTo>
                    <a:pt x="164117" y="42286"/>
                  </a:lnTo>
                  <a:lnTo>
                    <a:pt x="157874" y="25948"/>
                  </a:lnTo>
                  <a:lnTo>
                    <a:pt x="152934" y="18316"/>
                  </a:lnTo>
                  <a:lnTo>
                    <a:pt x="134966" y="6716"/>
                  </a:lnTo>
                  <a:lnTo>
                    <a:pt x="112553" y="0"/>
                  </a:lnTo>
                  <a:lnTo>
                    <a:pt x="90893" y="915"/>
                  </a:lnTo>
                  <a:lnTo>
                    <a:pt x="69568" y="11460"/>
                  </a:lnTo>
                  <a:lnTo>
                    <a:pt x="32871" y="41237"/>
                  </a:lnTo>
                  <a:lnTo>
                    <a:pt x="10321" y="73767"/>
                  </a:lnTo>
                  <a:lnTo>
                    <a:pt x="0" y="113041"/>
                  </a:lnTo>
                  <a:lnTo>
                    <a:pt x="2531" y="148724"/>
                  </a:lnTo>
                  <a:lnTo>
                    <a:pt x="13918" y="167620"/>
                  </a:lnTo>
                  <a:lnTo>
                    <a:pt x="49825" y="198815"/>
                  </a:lnTo>
                  <a:lnTo>
                    <a:pt x="91514" y="214823"/>
                  </a:lnTo>
                  <a:lnTo>
                    <a:pt x="148426" y="222307"/>
                  </a:lnTo>
                  <a:lnTo>
                    <a:pt x="195696" y="224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18086" y="2082370"/>
              <a:ext cx="220029" cy="244729"/>
            </a:xfrm>
            <a:custGeom>
              <a:avLst/>
              <a:gdLst/>
              <a:ahLst/>
              <a:cxnLst/>
              <a:rect l="0" t="0" r="0" b="0"/>
              <a:pathLst>
                <a:path w="220029" h="244729">
                  <a:moveTo>
                    <a:pt x="177914" y="65443"/>
                  </a:moveTo>
                  <a:lnTo>
                    <a:pt x="157670" y="21480"/>
                  </a:lnTo>
                  <a:lnTo>
                    <a:pt x="138891" y="7690"/>
                  </a:lnTo>
                  <a:lnTo>
                    <a:pt x="116116" y="0"/>
                  </a:lnTo>
                  <a:lnTo>
                    <a:pt x="94296" y="483"/>
                  </a:lnTo>
                  <a:lnTo>
                    <a:pt x="76019" y="7716"/>
                  </a:lnTo>
                  <a:lnTo>
                    <a:pt x="39633" y="31423"/>
                  </a:lnTo>
                  <a:lnTo>
                    <a:pt x="25599" y="51103"/>
                  </a:lnTo>
                  <a:lnTo>
                    <a:pt x="4348" y="108225"/>
                  </a:lnTo>
                  <a:lnTo>
                    <a:pt x="0" y="164144"/>
                  </a:lnTo>
                  <a:lnTo>
                    <a:pt x="1745" y="193538"/>
                  </a:lnTo>
                  <a:lnTo>
                    <a:pt x="10319" y="214401"/>
                  </a:lnTo>
                  <a:lnTo>
                    <a:pt x="33889" y="239300"/>
                  </a:lnTo>
                  <a:lnTo>
                    <a:pt x="43293" y="243349"/>
                  </a:lnTo>
                  <a:lnTo>
                    <a:pt x="63100" y="244728"/>
                  </a:lnTo>
                  <a:lnTo>
                    <a:pt x="93982" y="233338"/>
                  </a:lnTo>
                  <a:lnTo>
                    <a:pt x="108636" y="218442"/>
                  </a:lnTo>
                  <a:lnTo>
                    <a:pt x="135264" y="159767"/>
                  </a:lnTo>
                  <a:lnTo>
                    <a:pt x="140241" y="138950"/>
                  </a:lnTo>
                  <a:lnTo>
                    <a:pt x="138806" y="115689"/>
                  </a:lnTo>
                  <a:lnTo>
                    <a:pt x="163477" y="171717"/>
                  </a:lnTo>
                  <a:lnTo>
                    <a:pt x="200796" y="212756"/>
                  </a:lnTo>
                  <a:lnTo>
                    <a:pt x="220028" y="223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59089" y="2110162"/>
              <a:ext cx="210273" cy="203301"/>
            </a:xfrm>
            <a:custGeom>
              <a:avLst/>
              <a:gdLst/>
              <a:ahLst/>
              <a:cxnLst/>
              <a:rect l="0" t="0" r="0" b="0"/>
              <a:pathLst>
                <a:path w="210273" h="203301">
                  <a:moveTo>
                    <a:pt x="179149" y="6065"/>
                  </a:moveTo>
                  <a:lnTo>
                    <a:pt x="146697" y="0"/>
                  </a:lnTo>
                  <a:lnTo>
                    <a:pt x="84317" y="13785"/>
                  </a:lnTo>
                  <a:lnTo>
                    <a:pt x="31740" y="36313"/>
                  </a:lnTo>
                  <a:lnTo>
                    <a:pt x="5751" y="55842"/>
                  </a:lnTo>
                  <a:lnTo>
                    <a:pt x="1549" y="63816"/>
                  </a:lnTo>
                  <a:lnTo>
                    <a:pt x="0" y="82035"/>
                  </a:lnTo>
                  <a:lnTo>
                    <a:pt x="3564" y="89468"/>
                  </a:lnTo>
                  <a:lnTo>
                    <a:pt x="16884" y="100845"/>
                  </a:lnTo>
                  <a:lnTo>
                    <a:pt x="37621" y="103562"/>
                  </a:lnTo>
                  <a:lnTo>
                    <a:pt x="89062" y="101363"/>
                  </a:lnTo>
                  <a:lnTo>
                    <a:pt x="146793" y="112346"/>
                  </a:lnTo>
                  <a:lnTo>
                    <a:pt x="189525" y="131174"/>
                  </a:lnTo>
                  <a:lnTo>
                    <a:pt x="204428" y="147067"/>
                  </a:lnTo>
                  <a:lnTo>
                    <a:pt x="210040" y="156219"/>
                  </a:lnTo>
                  <a:lnTo>
                    <a:pt x="210272" y="164659"/>
                  </a:lnTo>
                  <a:lnTo>
                    <a:pt x="206916" y="172626"/>
                  </a:lnTo>
                  <a:lnTo>
                    <a:pt x="193829" y="186547"/>
                  </a:lnTo>
                  <a:lnTo>
                    <a:pt x="176316" y="196634"/>
                  </a:lnTo>
                  <a:lnTo>
                    <a:pt x="135545" y="203300"/>
                  </a:lnTo>
                  <a:lnTo>
                    <a:pt x="86178" y="197147"/>
                  </a:lnTo>
                  <a:lnTo>
                    <a:pt x="42279" y="185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25357" y="2197683"/>
              <a:ext cx="169378" cy="156558"/>
            </a:xfrm>
            <a:custGeom>
              <a:avLst/>
              <a:gdLst/>
              <a:ahLst/>
              <a:cxnLst/>
              <a:rect l="0" t="0" r="0" b="0"/>
              <a:pathLst>
                <a:path w="169378" h="156558">
                  <a:moveTo>
                    <a:pt x="123451" y="13301"/>
                  </a:moveTo>
                  <a:lnTo>
                    <a:pt x="112273" y="2123"/>
                  </a:lnTo>
                  <a:lnTo>
                    <a:pt x="104300" y="0"/>
                  </a:lnTo>
                  <a:lnTo>
                    <a:pt x="71894" y="2601"/>
                  </a:lnTo>
                  <a:lnTo>
                    <a:pt x="50234" y="7766"/>
                  </a:lnTo>
                  <a:lnTo>
                    <a:pt x="32029" y="20200"/>
                  </a:lnTo>
                  <a:lnTo>
                    <a:pt x="17309" y="37424"/>
                  </a:lnTo>
                  <a:lnTo>
                    <a:pt x="6867" y="56778"/>
                  </a:lnTo>
                  <a:lnTo>
                    <a:pt x="0" y="92994"/>
                  </a:lnTo>
                  <a:lnTo>
                    <a:pt x="4633" y="113451"/>
                  </a:lnTo>
                  <a:lnTo>
                    <a:pt x="26671" y="145648"/>
                  </a:lnTo>
                  <a:lnTo>
                    <a:pt x="46122" y="154010"/>
                  </a:lnTo>
                  <a:lnTo>
                    <a:pt x="71535" y="156557"/>
                  </a:lnTo>
                  <a:lnTo>
                    <a:pt x="115218" y="150244"/>
                  </a:lnTo>
                  <a:lnTo>
                    <a:pt x="135780" y="140065"/>
                  </a:lnTo>
                  <a:lnTo>
                    <a:pt x="149597" y="124623"/>
                  </a:lnTo>
                  <a:lnTo>
                    <a:pt x="168000" y="86113"/>
                  </a:lnTo>
                  <a:lnTo>
                    <a:pt x="169377" y="65549"/>
                  </a:lnTo>
                  <a:lnTo>
                    <a:pt x="164920" y="45881"/>
                  </a:lnTo>
                  <a:lnTo>
                    <a:pt x="144508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24099" y="2010943"/>
              <a:ext cx="19467" cy="326384"/>
            </a:xfrm>
            <a:custGeom>
              <a:avLst/>
              <a:gdLst/>
              <a:ahLst/>
              <a:cxnLst/>
              <a:rect l="0" t="0" r="0" b="0"/>
              <a:pathLst>
                <a:path w="19467" h="326384">
                  <a:moveTo>
                    <a:pt x="19466" y="0"/>
                  </a:moveTo>
                  <a:lnTo>
                    <a:pt x="16346" y="62477"/>
                  </a:lnTo>
                  <a:lnTo>
                    <a:pt x="10401" y="124775"/>
                  </a:lnTo>
                  <a:lnTo>
                    <a:pt x="3781" y="181639"/>
                  </a:lnTo>
                  <a:lnTo>
                    <a:pt x="0" y="231763"/>
                  </a:lnTo>
                  <a:lnTo>
                    <a:pt x="6951" y="293429"/>
                  </a:lnTo>
                  <a:lnTo>
                    <a:pt x="893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08199" y="2242570"/>
              <a:ext cx="9066" cy="105285"/>
            </a:xfrm>
            <a:custGeom>
              <a:avLst/>
              <a:gdLst/>
              <a:ahLst/>
              <a:cxnLst/>
              <a:rect l="0" t="0" r="0" b="0"/>
              <a:pathLst>
                <a:path w="9066" h="105285">
                  <a:moveTo>
                    <a:pt x="9065" y="0"/>
                  </a:moveTo>
                  <a:lnTo>
                    <a:pt x="0" y="58616"/>
                  </a:lnTo>
                  <a:lnTo>
                    <a:pt x="9065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27792" y="21162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04251" y="1990174"/>
              <a:ext cx="165062" cy="407521"/>
            </a:xfrm>
            <a:custGeom>
              <a:avLst/>
              <a:gdLst/>
              <a:ahLst/>
              <a:cxnLst/>
              <a:rect l="0" t="0" r="0" b="0"/>
              <a:pathLst>
                <a:path w="165062" h="407521">
                  <a:moveTo>
                    <a:pt x="102526" y="305038"/>
                  </a:moveTo>
                  <a:lnTo>
                    <a:pt x="108115" y="288270"/>
                  </a:lnTo>
                  <a:lnTo>
                    <a:pt x="104620" y="270680"/>
                  </a:lnTo>
                  <a:lnTo>
                    <a:pt x="100413" y="261075"/>
                  </a:lnTo>
                  <a:lnTo>
                    <a:pt x="92929" y="255842"/>
                  </a:lnTo>
                  <a:lnTo>
                    <a:pt x="72135" y="253148"/>
                  </a:lnTo>
                  <a:lnTo>
                    <a:pt x="53533" y="258969"/>
                  </a:lnTo>
                  <a:lnTo>
                    <a:pt x="22528" y="281770"/>
                  </a:lnTo>
                  <a:lnTo>
                    <a:pt x="6553" y="307502"/>
                  </a:lnTo>
                  <a:lnTo>
                    <a:pt x="0" y="342943"/>
                  </a:lnTo>
                  <a:lnTo>
                    <a:pt x="4707" y="366338"/>
                  </a:lnTo>
                  <a:lnTo>
                    <a:pt x="15767" y="387265"/>
                  </a:lnTo>
                  <a:lnTo>
                    <a:pt x="32381" y="404364"/>
                  </a:lnTo>
                  <a:lnTo>
                    <a:pt x="41725" y="407520"/>
                  </a:lnTo>
                  <a:lnTo>
                    <a:pt x="61465" y="404788"/>
                  </a:lnTo>
                  <a:lnTo>
                    <a:pt x="92310" y="384507"/>
                  </a:lnTo>
                  <a:lnTo>
                    <a:pt x="118086" y="356270"/>
                  </a:lnTo>
                  <a:lnTo>
                    <a:pt x="134952" y="314499"/>
                  </a:lnTo>
                  <a:lnTo>
                    <a:pt x="147359" y="259488"/>
                  </a:lnTo>
                  <a:lnTo>
                    <a:pt x="158444" y="198735"/>
                  </a:lnTo>
                  <a:lnTo>
                    <a:pt x="163548" y="136280"/>
                  </a:lnTo>
                  <a:lnTo>
                    <a:pt x="165061" y="84500"/>
                  </a:lnTo>
                  <a:lnTo>
                    <a:pt x="157166" y="32318"/>
                  </a:lnTo>
                  <a:lnTo>
                    <a:pt x="150987" y="5624"/>
                  </a:lnTo>
                  <a:lnTo>
                    <a:pt x="146532" y="144"/>
                  </a:lnTo>
                  <a:lnTo>
                    <a:pt x="141222" y="0"/>
                  </a:lnTo>
                  <a:lnTo>
                    <a:pt x="135342" y="3413"/>
                  </a:lnTo>
                  <a:lnTo>
                    <a:pt x="125689" y="19684"/>
                  </a:lnTo>
                  <a:lnTo>
                    <a:pt x="107483" y="75608"/>
                  </a:lnTo>
                  <a:lnTo>
                    <a:pt x="103505" y="138403"/>
                  </a:lnTo>
                  <a:lnTo>
                    <a:pt x="105936" y="189764"/>
                  </a:lnTo>
                  <a:lnTo>
                    <a:pt x="110945" y="238907"/>
                  </a:lnTo>
                  <a:lnTo>
                    <a:pt x="118227" y="291845"/>
                  </a:lnTo>
                  <a:lnTo>
                    <a:pt x="144640" y="336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75313" y="2021471"/>
              <a:ext cx="10491" cy="368499"/>
            </a:xfrm>
            <a:custGeom>
              <a:avLst/>
              <a:gdLst/>
              <a:ahLst/>
              <a:cxnLst/>
              <a:rect l="0" t="0" r="0" b="0"/>
              <a:pathLst>
                <a:path w="10491" h="368499">
                  <a:moveTo>
                    <a:pt x="10490" y="0"/>
                  </a:moveTo>
                  <a:lnTo>
                    <a:pt x="2157" y="37478"/>
                  </a:lnTo>
                  <a:lnTo>
                    <a:pt x="396" y="100080"/>
                  </a:lnTo>
                  <a:lnTo>
                    <a:pt x="90" y="159505"/>
                  </a:lnTo>
                  <a:lnTo>
                    <a:pt x="0" y="215977"/>
                  </a:lnTo>
                  <a:lnTo>
                    <a:pt x="5563" y="269754"/>
                  </a:lnTo>
                  <a:lnTo>
                    <a:pt x="9517" y="329582"/>
                  </a:lnTo>
                  <a:lnTo>
                    <a:pt x="1049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64442" y="2295212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48974" y="21688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22673" y="2214521"/>
              <a:ext cx="279934" cy="196506"/>
            </a:xfrm>
            <a:custGeom>
              <a:avLst/>
              <a:gdLst/>
              <a:ahLst/>
              <a:cxnLst/>
              <a:rect l="0" t="0" r="0" b="0"/>
              <a:pathLst>
                <a:path w="279934" h="196506">
                  <a:moveTo>
                    <a:pt x="0" y="80691"/>
                  </a:moveTo>
                  <a:lnTo>
                    <a:pt x="17959" y="134566"/>
                  </a:lnTo>
                  <a:lnTo>
                    <a:pt x="25858" y="158265"/>
                  </a:lnTo>
                  <a:lnTo>
                    <a:pt x="23000" y="145010"/>
                  </a:lnTo>
                  <a:lnTo>
                    <a:pt x="21313" y="86013"/>
                  </a:lnTo>
                  <a:lnTo>
                    <a:pt x="27410" y="65119"/>
                  </a:lnTo>
                  <a:lnTo>
                    <a:pt x="32311" y="56271"/>
                  </a:lnTo>
                  <a:lnTo>
                    <a:pt x="47116" y="43322"/>
                  </a:lnTo>
                  <a:lnTo>
                    <a:pt x="55977" y="38231"/>
                  </a:lnTo>
                  <a:lnTo>
                    <a:pt x="64224" y="37176"/>
                  </a:lnTo>
                  <a:lnTo>
                    <a:pt x="79628" y="42244"/>
                  </a:lnTo>
                  <a:lnTo>
                    <a:pt x="101452" y="63840"/>
                  </a:lnTo>
                  <a:lnTo>
                    <a:pt x="134797" y="123174"/>
                  </a:lnTo>
                  <a:lnTo>
                    <a:pt x="142507" y="127730"/>
                  </a:lnTo>
                  <a:lnTo>
                    <a:pt x="151157" y="128428"/>
                  </a:lnTo>
                  <a:lnTo>
                    <a:pt x="170126" y="122965"/>
                  </a:lnTo>
                  <a:lnTo>
                    <a:pt x="230604" y="94343"/>
                  </a:lnTo>
                  <a:lnTo>
                    <a:pt x="269635" y="62630"/>
                  </a:lnTo>
                  <a:lnTo>
                    <a:pt x="277765" y="42638"/>
                  </a:lnTo>
                  <a:lnTo>
                    <a:pt x="279933" y="30756"/>
                  </a:lnTo>
                  <a:lnTo>
                    <a:pt x="277869" y="21665"/>
                  </a:lnTo>
                  <a:lnTo>
                    <a:pt x="272984" y="14434"/>
                  </a:lnTo>
                  <a:lnTo>
                    <a:pt x="266216" y="8444"/>
                  </a:lnTo>
                  <a:lnTo>
                    <a:pt x="246220" y="1788"/>
                  </a:lnTo>
                  <a:lnTo>
                    <a:pt x="222905" y="0"/>
                  </a:lnTo>
                  <a:lnTo>
                    <a:pt x="200845" y="3104"/>
                  </a:lnTo>
                  <a:lnTo>
                    <a:pt x="182461" y="11503"/>
                  </a:lnTo>
                  <a:lnTo>
                    <a:pt x="174283" y="17018"/>
                  </a:lnTo>
                  <a:lnTo>
                    <a:pt x="162077" y="35624"/>
                  </a:lnTo>
                  <a:lnTo>
                    <a:pt x="153923" y="60661"/>
                  </a:lnTo>
                  <a:lnTo>
                    <a:pt x="150503" y="105302"/>
                  </a:lnTo>
                  <a:lnTo>
                    <a:pt x="153847" y="130234"/>
                  </a:lnTo>
                  <a:lnTo>
                    <a:pt x="162353" y="149893"/>
                  </a:lnTo>
                  <a:lnTo>
                    <a:pt x="175102" y="166430"/>
                  </a:lnTo>
                  <a:lnTo>
                    <a:pt x="199672" y="186554"/>
                  </a:lnTo>
                  <a:lnTo>
                    <a:pt x="221099" y="196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12228" y="2411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912325" y="2916393"/>
            <a:ext cx="3731780" cy="800167"/>
            <a:chOff x="5912325" y="2916393"/>
            <a:chExt cx="3731780" cy="800167"/>
          </a:xfrm>
        </p:grpSpPr>
        <p:sp>
          <p:nvSpPr>
            <p:cNvPr id="75" name="Freeform 74"/>
            <p:cNvSpPr/>
            <p:nvPr/>
          </p:nvSpPr>
          <p:spPr>
            <a:xfrm>
              <a:off x="5912325" y="2916393"/>
              <a:ext cx="352132" cy="642240"/>
            </a:xfrm>
            <a:custGeom>
              <a:avLst/>
              <a:gdLst/>
              <a:ahLst/>
              <a:cxnLst/>
              <a:rect l="0" t="0" r="0" b="0"/>
              <a:pathLst>
                <a:path w="352132" h="642240">
                  <a:moveTo>
                    <a:pt x="57333" y="642239"/>
                  </a:moveTo>
                  <a:lnTo>
                    <a:pt x="50097" y="614683"/>
                  </a:lnTo>
                  <a:lnTo>
                    <a:pt x="47455" y="555340"/>
                  </a:lnTo>
                  <a:lnTo>
                    <a:pt x="46997" y="501458"/>
                  </a:lnTo>
                  <a:lnTo>
                    <a:pt x="46862" y="444158"/>
                  </a:lnTo>
                  <a:lnTo>
                    <a:pt x="41226" y="383573"/>
                  </a:lnTo>
                  <a:lnTo>
                    <a:pt x="32153" y="332020"/>
                  </a:lnTo>
                  <a:lnTo>
                    <a:pt x="18607" y="274595"/>
                  </a:lnTo>
                  <a:lnTo>
                    <a:pt x="4667" y="215591"/>
                  </a:lnTo>
                  <a:lnTo>
                    <a:pt x="0" y="190575"/>
                  </a:lnTo>
                  <a:lnTo>
                    <a:pt x="1826" y="163859"/>
                  </a:lnTo>
                  <a:lnTo>
                    <a:pt x="9656" y="142626"/>
                  </a:lnTo>
                  <a:lnTo>
                    <a:pt x="15020" y="133689"/>
                  </a:lnTo>
                  <a:lnTo>
                    <a:pt x="33458" y="120639"/>
                  </a:lnTo>
                  <a:lnTo>
                    <a:pt x="89717" y="91666"/>
                  </a:lnTo>
                  <a:lnTo>
                    <a:pt x="150577" y="70708"/>
                  </a:lnTo>
                  <a:lnTo>
                    <a:pt x="212866" y="44378"/>
                  </a:lnTo>
                  <a:lnTo>
                    <a:pt x="275993" y="18799"/>
                  </a:lnTo>
                  <a:lnTo>
                    <a:pt x="325046" y="9043"/>
                  </a:lnTo>
                  <a:lnTo>
                    <a:pt x="3521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59129" y="3274362"/>
              <a:ext cx="178986" cy="84229"/>
            </a:xfrm>
            <a:custGeom>
              <a:avLst/>
              <a:gdLst/>
              <a:ahLst/>
              <a:cxnLst/>
              <a:rect l="0" t="0" r="0" b="0"/>
              <a:pathLst>
                <a:path w="178986" h="84229">
                  <a:moveTo>
                    <a:pt x="178985" y="0"/>
                  </a:moveTo>
                  <a:lnTo>
                    <a:pt x="125110" y="19128"/>
                  </a:lnTo>
                  <a:lnTo>
                    <a:pt x="61893" y="4936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03641" y="3390176"/>
              <a:ext cx="163843" cy="200103"/>
            </a:xfrm>
            <a:custGeom>
              <a:avLst/>
              <a:gdLst/>
              <a:ahLst/>
              <a:cxnLst/>
              <a:rect l="0" t="0" r="0" b="0"/>
              <a:pathLst>
                <a:path w="163843" h="200103">
                  <a:moveTo>
                    <a:pt x="87115" y="0"/>
                  </a:moveTo>
                  <a:lnTo>
                    <a:pt x="63069" y="9575"/>
                  </a:lnTo>
                  <a:lnTo>
                    <a:pt x="27522" y="39403"/>
                  </a:lnTo>
                  <a:lnTo>
                    <a:pt x="12007" y="65487"/>
                  </a:lnTo>
                  <a:lnTo>
                    <a:pt x="0" y="95443"/>
                  </a:lnTo>
                  <a:lnTo>
                    <a:pt x="212" y="132134"/>
                  </a:lnTo>
                  <a:lnTo>
                    <a:pt x="13273" y="167052"/>
                  </a:lnTo>
                  <a:lnTo>
                    <a:pt x="31679" y="185770"/>
                  </a:lnTo>
                  <a:lnTo>
                    <a:pt x="43139" y="194036"/>
                  </a:lnTo>
                  <a:lnTo>
                    <a:pt x="68350" y="200102"/>
                  </a:lnTo>
                  <a:lnTo>
                    <a:pt x="93983" y="197729"/>
                  </a:lnTo>
                  <a:lnTo>
                    <a:pt x="126975" y="183238"/>
                  </a:lnTo>
                  <a:lnTo>
                    <a:pt x="144215" y="170736"/>
                  </a:lnTo>
                  <a:lnTo>
                    <a:pt x="156557" y="154261"/>
                  </a:lnTo>
                  <a:lnTo>
                    <a:pt x="161486" y="144955"/>
                  </a:lnTo>
                  <a:lnTo>
                    <a:pt x="163842" y="119016"/>
                  </a:lnTo>
                  <a:lnTo>
                    <a:pt x="155823" y="65883"/>
                  </a:lnTo>
                  <a:lnTo>
                    <a:pt x="149627" y="52678"/>
                  </a:lnTo>
                  <a:lnTo>
                    <a:pt x="13975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38155" y="3305948"/>
              <a:ext cx="147400" cy="234161"/>
            </a:xfrm>
            <a:custGeom>
              <a:avLst/>
              <a:gdLst/>
              <a:ahLst/>
              <a:cxnLst/>
              <a:rect l="0" t="0" r="0" b="0"/>
              <a:pathLst>
                <a:path w="147400" h="234161">
                  <a:moveTo>
                    <a:pt x="0" y="136870"/>
                  </a:moveTo>
                  <a:lnTo>
                    <a:pt x="15642" y="154851"/>
                  </a:lnTo>
                  <a:lnTo>
                    <a:pt x="39608" y="211224"/>
                  </a:lnTo>
                  <a:lnTo>
                    <a:pt x="52809" y="234160"/>
                  </a:lnTo>
                  <a:lnTo>
                    <a:pt x="46323" y="214960"/>
                  </a:lnTo>
                  <a:lnTo>
                    <a:pt x="37079" y="158737"/>
                  </a:lnTo>
                  <a:lnTo>
                    <a:pt x="33841" y="108737"/>
                  </a:lnTo>
                  <a:lnTo>
                    <a:pt x="46383" y="53097"/>
                  </a:lnTo>
                  <a:lnTo>
                    <a:pt x="59220" y="34906"/>
                  </a:lnTo>
                  <a:lnTo>
                    <a:pt x="77792" y="20193"/>
                  </a:lnTo>
                  <a:lnTo>
                    <a:pt x="121604" y="433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80394" y="3179606"/>
              <a:ext cx="367518" cy="294799"/>
            </a:xfrm>
            <a:custGeom>
              <a:avLst/>
              <a:gdLst/>
              <a:ahLst/>
              <a:cxnLst/>
              <a:rect l="0" t="0" r="0" b="0"/>
              <a:pathLst>
                <a:path w="367518" h="294799">
                  <a:moveTo>
                    <a:pt x="73699" y="0"/>
                  </a:moveTo>
                  <a:lnTo>
                    <a:pt x="98916" y="22877"/>
                  </a:lnTo>
                  <a:lnTo>
                    <a:pt x="153536" y="50528"/>
                  </a:lnTo>
                  <a:lnTo>
                    <a:pt x="213111" y="72959"/>
                  </a:lnTo>
                  <a:lnTo>
                    <a:pt x="272688" y="91149"/>
                  </a:lnTo>
                  <a:lnTo>
                    <a:pt x="326244" y="108782"/>
                  </a:lnTo>
                  <a:lnTo>
                    <a:pt x="363517" y="119319"/>
                  </a:lnTo>
                  <a:lnTo>
                    <a:pt x="367517" y="122830"/>
                  </a:lnTo>
                  <a:lnTo>
                    <a:pt x="365504" y="126340"/>
                  </a:lnTo>
                  <a:lnTo>
                    <a:pt x="304534" y="156497"/>
                  </a:lnTo>
                  <a:lnTo>
                    <a:pt x="246340" y="178334"/>
                  </a:lnTo>
                  <a:lnTo>
                    <a:pt x="186830" y="198483"/>
                  </a:lnTo>
                  <a:lnTo>
                    <a:pt x="130494" y="223551"/>
                  </a:lnTo>
                  <a:lnTo>
                    <a:pt x="74983" y="256516"/>
                  </a:lnTo>
                  <a:lnTo>
                    <a:pt x="26856" y="28121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78142" y="3376385"/>
              <a:ext cx="160420" cy="179337"/>
            </a:xfrm>
            <a:custGeom>
              <a:avLst/>
              <a:gdLst/>
              <a:ahLst/>
              <a:cxnLst/>
              <a:rect l="0" t="0" r="0" b="0"/>
              <a:pathLst>
                <a:path w="160420" h="179337">
                  <a:moveTo>
                    <a:pt x="134003" y="34848"/>
                  </a:moveTo>
                  <a:lnTo>
                    <a:pt x="128414" y="18080"/>
                  </a:lnTo>
                  <a:lnTo>
                    <a:pt x="116311" y="6729"/>
                  </a:lnTo>
                  <a:lnTo>
                    <a:pt x="108170" y="2064"/>
                  </a:lnTo>
                  <a:lnTo>
                    <a:pt x="89766" y="0"/>
                  </a:lnTo>
                  <a:lnTo>
                    <a:pt x="69889" y="4152"/>
                  </a:lnTo>
                  <a:lnTo>
                    <a:pt x="40137" y="19644"/>
                  </a:lnTo>
                  <a:lnTo>
                    <a:pt x="23655" y="32380"/>
                  </a:lnTo>
                  <a:lnTo>
                    <a:pt x="6811" y="58293"/>
                  </a:lnTo>
                  <a:lnTo>
                    <a:pt x="0" y="93787"/>
                  </a:lnTo>
                  <a:lnTo>
                    <a:pt x="3572" y="128351"/>
                  </a:lnTo>
                  <a:lnTo>
                    <a:pt x="12083" y="146984"/>
                  </a:lnTo>
                  <a:lnTo>
                    <a:pt x="17628" y="155229"/>
                  </a:lnTo>
                  <a:lnTo>
                    <a:pt x="33148" y="167509"/>
                  </a:lnTo>
                  <a:lnTo>
                    <a:pt x="52914" y="175697"/>
                  </a:lnTo>
                  <a:lnTo>
                    <a:pt x="77297" y="179336"/>
                  </a:lnTo>
                  <a:lnTo>
                    <a:pt x="97491" y="174714"/>
                  </a:lnTo>
                  <a:lnTo>
                    <a:pt x="114266" y="163691"/>
                  </a:lnTo>
                  <a:lnTo>
                    <a:pt x="151262" y="123608"/>
                  </a:lnTo>
                  <a:lnTo>
                    <a:pt x="159221" y="99643"/>
                  </a:lnTo>
                  <a:lnTo>
                    <a:pt x="160419" y="71834"/>
                  </a:lnTo>
                  <a:lnTo>
                    <a:pt x="145243" y="28506"/>
                  </a:lnTo>
                  <a:lnTo>
                    <a:pt x="134003" y="3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06901" y="3369119"/>
              <a:ext cx="126343" cy="191640"/>
            </a:xfrm>
            <a:custGeom>
              <a:avLst/>
              <a:gdLst/>
              <a:ahLst/>
              <a:cxnLst/>
              <a:rect l="0" t="0" r="0" b="0"/>
              <a:pathLst>
                <a:path w="126343" h="191640">
                  <a:moveTo>
                    <a:pt x="0" y="94756"/>
                  </a:moveTo>
                  <a:lnTo>
                    <a:pt x="14655" y="156849"/>
                  </a:lnTo>
                  <a:lnTo>
                    <a:pt x="30338" y="189193"/>
                  </a:lnTo>
                  <a:lnTo>
                    <a:pt x="33094" y="191639"/>
                  </a:lnTo>
                  <a:lnTo>
                    <a:pt x="33761" y="188590"/>
                  </a:lnTo>
                  <a:lnTo>
                    <a:pt x="30213" y="172725"/>
                  </a:lnTo>
                  <a:lnTo>
                    <a:pt x="15111" y="124412"/>
                  </a:lnTo>
                  <a:lnTo>
                    <a:pt x="6236" y="65473"/>
                  </a:lnTo>
                  <a:lnTo>
                    <a:pt x="12910" y="48206"/>
                  </a:lnTo>
                  <a:lnTo>
                    <a:pt x="35411" y="25331"/>
                  </a:lnTo>
                  <a:lnTo>
                    <a:pt x="69894" y="932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12075" y="3295419"/>
              <a:ext cx="289708" cy="263214"/>
            </a:xfrm>
            <a:custGeom>
              <a:avLst/>
              <a:gdLst/>
              <a:ahLst/>
              <a:cxnLst/>
              <a:rect l="0" t="0" r="0" b="0"/>
              <a:pathLst>
                <a:path w="289708" h="263214">
                  <a:moveTo>
                    <a:pt x="289707" y="0"/>
                  </a:moveTo>
                  <a:lnTo>
                    <a:pt x="235832" y="35917"/>
                  </a:lnTo>
                  <a:lnTo>
                    <a:pt x="178671" y="70299"/>
                  </a:lnTo>
                  <a:lnTo>
                    <a:pt x="125488" y="91052"/>
                  </a:lnTo>
                  <a:lnTo>
                    <a:pt x="69166" y="117680"/>
                  </a:lnTo>
                  <a:lnTo>
                    <a:pt x="16039" y="136654"/>
                  </a:lnTo>
                  <a:lnTo>
                    <a:pt x="5487" y="140236"/>
                  </a:lnTo>
                  <a:lnTo>
                    <a:pt x="791" y="144964"/>
                  </a:lnTo>
                  <a:lnTo>
                    <a:pt x="0" y="150455"/>
                  </a:lnTo>
                  <a:lnTo>
                    <a:pt x="1812" y="156455"/>
                  </a:lnTo>
                  <a:lnTo>
                    <a:pt x="6531" y="161625"/>
                  </a:lnTo>
                  <a:lnTo>
                    <a:pt x="39319" y="178329"/>
                  </a:lnTo>
                  <a:lnTo>
                    <a:pt x="100396" y="203103"/>
                  </a:lnTo>
                  <a:lnTo>
                    <a:pt x="154033" y="227134"/>
                  </a:lnTo>
                  <a:lnTo>
                    <a:pt x="214547" y="245536"/>
                  </a:lnTo>
                  <a:lnTo>
                    <a:pt x="267432" y="260076"/>
                  </a:lnTo>
                  <a:lnTo>
                    <a:pt x="27917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728124" y="3590217"/>
              <a:ext cx="45168" cy="115815"/>
            </a:xfrm>
            <a:custGeom>
              <a:avLst/>
              <a:gdLst/>
              <a:ahLst/>
              <a:cxnLst/>
              <a:rect l="0" t="0" r="0" b="0"/>
              <a:pathLst>
                <a:path w="45168" h="115815">
                  <a:moveTo>
                    <a:pt x="0" y="0"/>
                  </a:moveTo>
                  <a:lnTo>
                    <a:pt x="16768" y="11179"/>
                  </a:lnTo>
                  <a:lnTo>
                    <a:pt x="28119" y="29145"/>
                  </a:lnTo>
                  <a:lnTo>
                    <a:pt x="44939" y="73218"/>
                  </a:lnTo>
                  <a:lnTo>
                    <a:pt x="45167" y="82737"/>
                  </a:lnTo>
                  <a:lnTo>
                    <a:pt x="39182" y="99553"/>
                  </a:lnTo>
                  <a:lnTo>
                    <a:pt x="33141" y="1049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993668" y="3442818"/>
              <a:ext cx="163812" cy="202833"/>
            </a:xfrm>
            <a:custGeom>
              <a:avLst/>
              <a:gdLst/>
              <a:ahLst/>
              <a:cxnLst/>
              <a:rect l="0" t="0" r="0" b="0"/>
              <a:pathLst>
                <a:path w="163812" h="202833">
                  <a:moveTo>
                    <a:pt x="29254" y="21057"/>
                  </a:moveTo>
                  <a:lnTo>
                    <a:pt x="5535" y="65020"/>
                  </a:lnTo>
                  <a:lnTo>
                    <a:pt x="0" y="106483"/>
                  </a:lnTo>
                  <a:lnTo>
                    <a:pt x="3948" y="150224"/>
                  </a:lnTo>
                  <a:lnTo>
                    <a:pt x="12548" y="172441"/>
                  </a:lnTo>
                  <a:lnTo>
                    <a:pt x="18116" y="181641"/>
                  </a:lnTo>
                  <a:lnTo>
                    <a:pt x="33663" y="194983"/>
                  </a:lnTo>
                  <a:lnTo>
                    <a:pt x="42722" y="200179"/>
                  </a:lnTo>
                  <a:lnTo>
                    <a:pt x="62145" y="202832"/>
                  </a:lnTo>
                  <a:lnTo>
                    <a:pt x="103212" y="195004"/>
                  </a:lnTo>
                  <a:lnTo>
                    <a:pt x="121006" y="182595"/>
                  </a:lnTo>
                  <a:lnTo>
                    <a:pt x="135543" y="165381"/>
                  </a:lnTo>
                  <a:lnTo>
                    <a:pt x="158314" y="115409"/>
                  </a:lnTo>
                  <a:lnTo>
                    <a:pt x="163811" y="78519"/>
                  </a:lnTo>
                  <a:lnTo>
                    <a:pt x="157487" y="19598"/>
                  </a:lnTo>
                  <a:lnTo>
                    <a:pt x="1555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31172" y="3447758"/>
              <a:ext cx="171234" cy="219933"/>
            </a:xfrm>
            <a:custGeom>
              <a:avLst/>
              <a:gdLst/>
              <a:ahLst/>
              <a:cxnLst/>
              <a:rect l="0" t="0" r="0" b="0"/>
              <a:pathLst>
                <a:path w="171234" h="219933">
                  <a:moveTo>
                    <a:pt x="107605" y="5589"/>
                  </a:moveTo>
                  <a:lnTo>
                    <a:pt x="90838" y="0"/>
                  </a:lnTo>
                  <a:lnTo>
                    <a:pt x="58054" y="2113"/>
                  </a:lnTo>
                  <a:lnTo>
                    <a:pt x="24293" y="10148"/>
                  </a:lnTo>
                  <a:lnTo>
                    <a:pt x="15799" y="15647"/>
                  </a:lnTo>
                  <a:lnTo>
                    <a:pt x="3241" y="31116"/>
                  </a:lnTo>
                  <a:lnTo>
                    <a:pt x="0" y="49690"/>
                  </a:lnTo>
                  <a:lnTo>
                    <a:pt x="773" y="59556"/>
                  </a:lnTo>
                  <a:lnTo>
                    <a:pt x="4799" y="67303"/>
                  </a:lnTo>
                  <a:lnTo>
                    <a:pt x="18630" y="79031"/>
                  </a:lnTo>
                  <a:lnTo>
                    <a:pt x="76527" y="103524"/>
                  </a:lnTo>
                  <a:lnTo>
                    <a:pt x="137062" y="124478"/>
                  </a:lnTo>
                  <a:lnTo>
                    <a:pt x="156962" y="137977"/>
                  </a:lnTo>
                  <a:lnTo>
                    <a:pt x="169706" y="155675"/>
                  </a:lnTo>
                  <a:lnTo>
                    <a:pt x="171233" y="165308"/>
                  </a:lnTo>
                  <a:lnTo>
                    <a:pt x="166690" y="185370"/>
                  </a:lnTo>
                  <a:lnTo>
                    <a:pt x="159863" y="193293"/>
                  </a:lnTo>
                  <a:lnTo>
                    <a:pt x="139800" y="205216"/>
                  </a:lnTo>
                  <a:lnTo>
                    <a:pt x="102197" y="218506"/>
                  </a:lnTo>
                  <a:lnTo>
                    <a:pt x="78296" y="219932"/>
                  </a:lnTo>
                  <a:lnTo>
                    <a:pt x="45108" y="217276"/>
                  </a:lnTo>
                  <a:lnTo>
                    <a:pt x="12849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433534" y="3457923"/>
              <a:ext cx="210571" cy="258637"/>
            </a:xfrm>
            <a:custGeom>
              <a:avLst/>
              <a:gdLst/>
              <a:ahLst/>
              <a:cxnLst/>
              <a:rect l="0" t="0" r="0" b="0"/>
              <a:pathLst>
                <a:path w="210571" h="258637">
                  <a:moveTo>
                    <a:pt x="0" y="121766"/>
                  </a:moveTo>
                  <a:lnTo>
                    <a:pt x="37477" y="113433"/>
                  </a:lnTo>
                  <a:lnTo>
                    <a:pt x="95316" y="103121"/>
                  </a:lnTo>
                  <a:lnTo>
                    <a:pt x="145083" y="86844"/>
                  </a:lnTo>
                  <a:lnTo>
                    <a:pt x="183466" y="61445"/>
                  </a:lnTo>
                  <a:lnTo>
                    <a:pt x="187821" y="53476"/>
                  </a:lnTo>
                  <a:lnTo>
                    <a:pt x="189541" y="35263"/>
                  </a:lnTo>
                  <a:lnTo>
                    <a:pt x="183285" y="18589"/>
                  </a:lnTo>
                  <a:lnTo>
                    <a:pt x="178342" y="10867"/>
                  </a:lnTo>
                  <a:lnTo>
                    <a:pt x="170367" y="5719"/>
                  </a:lnTo>
                  <a:lnTo>
                    <a:pt x="149028" y="0"/>
                  </a:lnTo>
                  <a:lnTo>
                    <a:pt x="110707" y="2369"/>
                  </a:lnTo>
                  <a:lnTo>
                    <a:pt x="89757" y="10599"/>
                  </a:lnTo>
                  <a:lnTo>
                    <a:pt x="51654" y="34946"/>
                  </a:lnTo>
                  <a:lnTo>
                    <a:pt x="37385" y="51594"/>
                  </a:lnTo>
                  <a:lnTo>
                    <a:pt x="11037" y="111547"/>
                  </a:lnTo>
                  <a:lnTo>
                    <a:pt x="6075" y="132432"/>
                  </a:lnTo>
                  <a:lnTo>
                    <a:pt x="12421" y="174435"/>
                  </a:lnTo>
                  <a:lnTo>
                    <a:pt x="20728" y="195477"/>
                  </a:lnTo>
                  <a:lnTo>
                    <a:pt x="58925" y="242520"/>
                  </a:lnTo>
                  <a:lnTo>
                    <a:pt x="79611" y="251473"/>
                  </a:lnTo>
                  <a:lnTo>
                    <a:pt x="136608" y="257221"/>
                  </a:lnTo>
                  <a:lnTo>
                    <a:pt x="197595" y="258450"/>
                  </a:lnTo>
                  <a:lnTo>
                    <a:pt x="210570" y="258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992855" y="3902213"/>
            <a:ext cx="2429944" cy="505104"/>
            <a:chOff x="5992855" y="3902213"/>
            <a:chExt cx="2429944" cy="505104"/>
          </a:xfrm>
        </p:grpSpPr>
        <p:sp>
          <p:nvSpPr>
            <p:cNvPr id="88" name="Freeform 87"/>
            <p:cNvSpPr/>
            <p:nvPr/>
          </p:nvSpPr>
          <p:spPr>
            <a:xfrm>
              <a:off x="5992855" y="4088512"/>
              <a:ext cx="240016" cy="254945"/>
            </a:xfrm>
            <a:custGeom>
              <a:avLst/>
              <a:gdLst/>
              <a:ahLst/>
              <a:cxnLst/>
              <a:rect l="0" t="0" r="0" b="0"/>
              <a:pathLst>
                <a:path w="240016" h="254945">
                  <a:moveTo>
                    <a:pt x="124202" y="70244"/>
                  </a:moveTo>
                  <a:lnTo>
                    <a:pt x="135380" y="59066"/>
                  </a:lnTo>
                  <a:lnTo>
                    <a:pt x="140868" y="41100"/>
                  </a:lnTo>
                  <a:lnTo>
                    <a:pt x="142332" y="29757"/>
                  </a:lnTo>
                  <a:lnTo>
                    <a:pt x="139798" y="21026"/>
                  </a:lnTo>
                  <a:lnTo>
                    <a:pt x="134599" y="14036"/>
                  </a:lnTo>
                  <a:lnTo>
                    <a:pt x="127624" y="8205"/>
                  </a:lnTo>
                  <a:lnTo>
                    <a:pt x="107395" y="1727"/>
                  </a:lnTo>
                  <a:lnTo>
                    <a:pt x="95450" y="0"/>
                  </a:lnTo>
                  <a:lnTo>
                    <a:pt x="75938" y="4319"/>
                  </a:lnTo>
                  <a:lnTo>
                    <a:pt x="44348" y="26157"/>
                  </a:lnTo>
                  <a:lnTo>
                    <a:pt x="28272" y="51722"/>
                  </a:lnTo>
                  <a:lnTo>
                    <a:pt x="5084" y="112581"/>
                  </a:lnTo>
                  <a:lnTo>
                    <a:pt x="0" y="149599"/>
                  </a:lnTo>
                  <a:lnTo>
                    <a:pt x="6688" y="195623"/>
                  </a:lnTo>
                  <a:lnTo>
                    <a:pt x="17113" y="226716"/>
                  </a:lnTo>
                  <a:lnTo>
                    <a:pt x="28254" y="243513"/>
                  </a:lnTo>
                  <a:lnTo>
                    <a:pt x="36840" y="248927"/>
                  </a:lnTo>
                  <a:lnTo>
                    <a:pt x="58858" y="254944"/>
                  </a:lnTo>
                  <a:lnTo>
                    <a:pt x="68941" y="254208"/>
                  </a:lnTo>
                  <a:lnTo>
                    <a:pt x="86383" y="247152"/>
                  </a:lnTo>
                  <a:lnTo>
                    <a:pt x="101934" y="229979"/>
                  </a:lnTo>
                  <a:lnTo>
                    <a:pt x="130982" y="186415"/>
                  </a:lnTo>
                  <a:lnTo>
                    <a:pt x="141029" y="143400"/>
                  </a:lnTo>
                  <a:lnTo>
                    <a:pt x="143253" y="86038"/>
                  </a:lnTo>
                  <a:lnTo>
                    <a:pt x="138945" y="57766"/>
                  </a:lnTo>
                  <a:lnTo>
                    <a:pt x="139880" y="58416"/>
                  </a:lnTo>
                  <a:lnTo>
                    <a:pt x="141673" y="62359"/>
                  </a:lnTo>
                  <a:lnTo>
                    <a:pt x="150533" y="122579"/>
                  </a:lnTo>
                  <a:lnTo>
                    <a:pt x="171560" y="163770"/>
                  </a:lnTo>
                  <a:lnTo>
                    <a:pt x="184634" y="180442"/>
                  </a:lnTo>
                  <a:lnTo>
                    <a:pt x="204483" y="189411"/>
                  </a:lnTo>
                  <a:lnTo>
                    <a:pt x="240015" y="19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78919" y="3902213"/>
              <a:ext cx="185393" cy="435541"/>
            </a:xfrm>
            <a:custGeom>
              <a:avLst/>
              <a:gdLst/>
              <a:ahLst/>
              <a:cxnLst/>
              <a:rect l="0" t="0" r="0" b="0"/>
              <a:pathLst>
                <a:path w="185393" h="435541">
                  <a:moveTo>
                    <a:pt x="132977" y="288129"/>
                  </a:moveTo>
                  <a:lnTo>
                    <a:pt x="127388" y="265772"/>
                  </a:lnTo>
                  <a:lnTo>
                    <a:pt x="121062" y="259186"/>
                  </a:lnTo>
                  <a:lnTo>
                    <a:pt x="101555" y="251869"/>
                  </a:lnTo>
                  <a:lnTo>
                    <a:pt x="80407" y="251736"/>
                  </a:lnTo>
                  <a:lnTo>
                    <a:pt x="69854" y="253338"/>
                  </a:lnTo>
                  <a:lnTo>
                    <a:pt x="61649" y="257916"/>
                  </a:lnTo>
                  <a:lnTo>
                    <a:pt x="23621" y="304165"/>
                  </a:lnTo>
                  <a:lnTo>
                    <a:pt x="5299" y="339933"/>
                  </a:lnTo>
                  <a:lnTo>
                    <a:pt x="0" y="378997"/>
                  </a:lnTo>
                  <a:lnTo>
                    <a:pt x="2907" y="402214"/>
                  </a:lnTo>
                  <a:lnTo>
                    <a:pt x="11217" y="421112"/>
                  </a:lnTo>
                  <a:lnTo>
                    <a:pt x="16708" y="429426"/>
                  </a:lnTo>
                  <a:lnTo>
                    <a:pt x="23879" y="433800"/>
                  </a:lnTo>
                  <a:lnTo>
                    <a:pt x="41205" y="435540"/>
                  </a:lnTo>
                  <a:lnTo>
                    <a:pt x="60604" y="426174"/>
                  </a:lnTo>
                  <a:lnTo>
                    <a:pt x="101654" y="391566"/>
                  </a:lnTo>
                  <a:lnTo>
                    <a:pt x="133982" y="336463"/>
                  </a:lnTo>
                  <a:lnTo>
                    <a:pt x="162341" y="278420"/>
                  </a:lnTo>
                  <a:lnTo>
                    <a:pt x="176903" y="229490"/>
                  </a:lnTo>
                  <a:lnTo>
                    <a:pt x="183036" y="181717"/>
                  </a:lnTo>
                  <a:lnTo>
                    <a:pt x="184854" y="132337"/>
                  </a:lnTo>
                  <a:lnTo>
                    <a:pt x="185392" y="80661"/>
                  </a:lnTo>
                  <a:lnTo>
                    <a:pt x="179963" y="33894"/>
                  </a:lnTo>
                  <a:lnTo>
                    <a:pt x="171017" y="10969"/>
                  </a:lnTo>
                  <a:lnTo>
                    <a:pt x="165356" y="1580"/>
                  </a:lnTo>
                  <a:lnTo>
                    <a:pt x="161582" y="0"/>
                  </a:lnTo>
                  <a:lnTo>
                    <a:pt x="159066" y="3626"/>
                  </a:lnTo>
                  <a:lnTo>
                    <a:pt x="143023" y="60525"/>
                  </a:lnTo>
                  <a:lnTo>
                    <a:pt x="134961" y="119038"/>
                  </a:lnTo>
                  <a:lnTo>
                    <a:pt x="133564" y="169657"/>
                  </a:lnTo>
                  <a:lnTo>
                    <a:pt x="133151" y="221701"/>
                  </a:lnTo>
                  <a:lnTo>
                    <a:pt x="133028" y="274166"/>
                  </a:lnTo>
                  <a:lnTo>
                    <a:pt x="134157" y="334720"/>
                  </a:lnTo>
                  <a:lnTo>
                    <a:pt x="142555" y="369394"/>
                  </a:lnTo>
                  <a:lnTo>
                    <a:pt x="164563" y="403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24708" y="4169285"/>
              <a:ext cx="123344" cy="200083"/>
            </a:xfrm>
            <a:custGeom>
              <a:avLst/>
              <a:gdLst/>
              <a:ahLst/>
              <a:cxnLst/>
              <a:rect l="0" t="0" r="0" b="0"/>
              <a:pathLst>
                <a:path w="123344" h="200083">
                  <a:moveTo>
                    <a:pt x="55644" y="10528"/>
                  </a:moveTo>
                  <a:lnTo>
                    <a:pt x="20898" y="47615"/>
                  </a:lnTo>
                  <a:lnTo>
                    <a:pt x="0" y="95481"/>
                  </a:lnTo>
                  <a:lnTo>
                    <a:pt x="293" y="132145"/>
                  </a:lnTo>
                  <a:lnTo>
                    <a:pt x="7788" y="167056"/>
                  </a:lnTo>
                  <a:lnTo>
                    <a:pt x="20336" y="185771"/>
                  </a:lnTo>
                  <a:lnTo>
                    <a:pt x="28596" y="194037"/>
                  </a:lnTo>
                  <a:lnTo>
                    <a:pt x="37612" y="198378"/>
                  </a:lnTo>
                  <a:lnTo>
                    <a:pt x="56988" y="200082"/>
                  </a:lnTo>
                  <a:lnTo>
                    <a:pt x="74179" y="193820"/>
                  </a:lnTo>
                  <a:lnTo>
                    <a:pt x="82039" y="188875"/>
                  </a:lnTo>
                  <a:lnTo>
                    <a:pt x="93892" y="174021"/>
                  </a:lnTo>
                  <a:lnTo>
                    <a:pt x="118475" y="115377"/>
                  </a:lnTo>
                  <a:lnTo>
                    <a:pt x="123343" y="94562"/>
                  </a:lnTo>
                  <a:lnTo>
                    <a:pt x="121608" y="73613"/>
                  </a:lnTo>
                  <a:lnTo>
                    <a:pt x="108464" y="42088"/>
                  </a:lnTo>
                  <a:lnTo>
                    <a:pt x="84163" y="16110"/>
                  </a:lnTo>
                  <a:lnTo>
                    <a:pt x="67929" y="7160"/>
                  </a:lnTo>
                  <a:lnTo>
                    <a:pt x="451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06694" y="3948186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2195" y="57264"/>
                  </a:lnTo>
                  <a:lnTo>
                    <a:pt x="651" y="106654"/>
                  </a:lnTo>
                  <a:lnTo>
                    <a:pt x="192" y="161453"/>
                  </a:lnTo>
                  <a:lnTo>
                    <a:pt x="57" y="215904"/>
                  </a:lnTo>
                  <a:lnTo>
                    <a:pt x="11" y="27622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06694" y="4274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11938" y="4085057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0"/>
                  </a:moveTo>
                  <a:lnTo>
                    <a:pt x="140582" y="3119"/>
                  </a:lnTo>
                  <a:lnTo>
                    <a:pt x="92736" y="8333"/>
                  </a:lnTo>
                  <a:lnTo>
                    <a:pt x="29756" y="100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18856" y="3969243"/>
              <a:ext cx="19466" cy="294799"/>
            </a:xfrm>
            <a:custGeom>
              <a:avLst/>
              <a:gdLst/>
              <a:ahLst/>
              <a:cxnLst/>
              <a:rect l="0" t="0" r="0" b="0"/>
              <a:pathLst>
                <a:path w="19466" h="294799">
                  <a:moveTo>
                    <a:pt x="19465" y="0"/>
                  </a:moveTo>
                  <a:lnTo>
                    <a:pt x="10400" y="58617"/>
                  </a:lnTo>
                  <a:lnTo>
                    <a:pt x="3782" y="110175"/>
                  </a:lnTo>
                  <a:lnTo>
                    <a:pt x="0" y="164315"/>
                  </a:lnTo>
                  <a:lnTo>
                    <a:pt x="5958" y="226607"/>
                  </a:lnTo>
                  <a:lnTo>
                    <a:pt x="8348" y="274613"/>
                  </a:lnTo>
                  <a:lnTo>
                    <a:pt x="893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11979" y="409558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20"/>
                  </a:lnTo>
                  <a:lnTo>
                    <a:pt x="76916" y="10723"/>
                  </a:lnTo>
                  <a:lnTo>
                    <a:pt x="3222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54134" y="4132139"/>
              <a:ext cx="168458" cy="169847"/>
            </a:xfrm>
            <a:custGeom>
              <a:avLst/>
              <a:gdLst/>
              <a:ahLst/>
              <a:cxnLst/>
              <a:rect l="0" t="0" r="0" b="0"/>
              <a:pathLst>
                <a:path w="168458" h="169847">
                  <a:moveTo>
                    <a:pt x="0" y="100316"/>
                  </a:moveTo>
                  <a:lnTo>
                    <a:pt x="42692" y="97197"/>
                  </a:lnTo>
                  <a:lnTo>
                    <a:pt x="100899" y="81189"/>
                  </a:lnTo>
                  <a:lnTo>
                    <a:pt x="119324" y="69978"/>
                  </a:lnTo>
                  <a:lnTo>
                    <a:pt x="125172" y="61374"/>
                  </a:lnTo>
                  <a:lnTo>
                    <a:pt x="131671" y="39335"/>
                  </a:lnTo>
                  <a:lnTo>
                    <a:pt x="131065" y="29246"/>
                  </a:lnTo>
                  <a:lnTo>
                    <a:pt x="124152" y="11798"/>
                  </a:lnTo>
                  <a:lnTo>
                    <a:pt x="116693" y="6209"/>
                  </a:lnTo>
                  <a:lnTo>
                    <a:pt x="95928" y="0"/>
                  </a:lnTo>
                  <a:lnTo>
                    <a:pt x="74221" y="3479"/>
                  </a:lnTo>
                  <a:lnTo>
                    <a:pt x="54044" y="13994"/>
                  </a:lnTo>
                  <a:lnTo>
                    <a:pt x="37278" y="30365"/>
                  </a:lnTo>
                  <a:lnTo>
                    <a:pt x="20274" y="64902"/>
                  </a:lnTo>
                  <a:lnTo>
                    <a:pt x="13416" y="104771"/>
                  </a:lnTo>
                  <a:lnTo>
                    <a:pt x="18051" y="126083"/>
                  </a:lnTo>
                  <a:lnTo>
                    <a:pt x="29080" y="143354"/>
                  </a:lnTo>
                  <a:lnTo>
                    <a:pt x="45680" y="158829"/>
                  </a:lnTo>
                  <a:lnTo>
                    <a:pt x="67876" y="167266"/>
                  </a:lnTo>
                  <a:lnTo>
                    <a:pt x="93338" y="169846"/>
                  </a:lnTo>
                  <a:lnTo>
                    <a:pt x="141573" y="165090"/>
                  </a:lnTo>
                  <a:lnTo>
                    <a:pt x="168457" y="163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50228" y="3933057"/>
              <a:ext cx="172405" cy="417641"/>
            </a:xfrm>
            <a:custGeom>
              <a:avLst/>
              <a:gdLst/>
              <a:ahLst/>
              <a:cxnLst/>
              <a:rect l="0" t="0" r="0" b="0"/>
              <a:pathLst>
                <a:path w="172405" h="417641">
                  <a:moveTo>
                    <a:pt x="109233" y="299398"/>
                  </a:moveTo>
                  <a:lnTo>
                    <a:pt x="114822" y="282631"/>
                  </a:lnTo>
                  <a:lnTo>
                    <a:pt x="111327" y="265040"/>
                  </a:lnTo>
                  <a:lnTo>
                    <a:pt x="107120" y="255436"/>
                  </a:lnTo>
                  <a:lnTo>
                    <a:pt x="93085" y="241645"/>
                  </a:lnTo>
                  <a:lnTo>
                    <a:pt x="84430" y="236330"/>
                  </a:lnTo>
                  <a:lnTo>
                    <a:pt x="75150" y="235126"/>
                  </a:lnTo>
                  <a:lnTo>
                    <a:pt x="55481" y="240027"/>
                  </a:lnTo>
                  <a:lnTo>
                    <a:pt x="38160" y="253124"/>
                  </a:lnTo>
                  <a:lnTo>
                    <a:pt x="23832" y="271813"/>
                  </a:lnTo>
                  <a:lnTo>
                    <a:pt x="1208" y="329893"/>
                  </a:lnTo>
                  <a:lnTo>
                    <a:pt x="0" y="351557"/>
                  </a:lnTo>
                  <a:lnTo>
                    <a:pt x="8757" y="394059"/>
                  </a:lnTo>
                  <a:lnTo>
                    <a:pt x="14173" y="402280"/>
                  </a:lnTo>
                  <a:lnTo>
                    <a:pt x="29550" y="414534"/>
                  </a:lnTo>
                  <a:lnTo>
                    <a:pt x="54321" y="417640"/>
                  </a:lnTo>
                  <a:lnTo>
                    <a:pt x="69116" y="416831"/>
                  </a:lnTo>
                  <a:lnTo>
                    <a:pt x="94913" y="403453"/>
                  </a:lnTo>
                  <a:lnTo>
                    <a:pt x="115736" y="381910"/>
                  </a:lnTo>
                  <a:lnTo>
                    <a:pt x="134036" y="342304"/>
                  </a:lnTo>
                  <a:lnTo>
                    <a:pt x="146868" y="292874"/>
                  </a:lnTo>
                  <a:lnTo>
                    <a:pt x="156909" y="235464"/>
                  </a:lnTo>
                  <a:lnTo>
                    <a:pt x="161574" y="183229"/>
                  </a:lnTo>
                  <a:lnTo>
                    <a:pt x="167505" y="144485"/>
                  </a:lnTo>
                  <a:lnTo>
                    <a:pt x="162848" y="83636"/>
                  </a:lnTo>
                  <a:lnTo>
                    <a:pt x="153662" y="30004"/>
                  </a:lnTo>
                  <a:lnTo>
                    <a:pt x="147306" y="6533"/>
                  </a:lnTo>
                  <a:lnTo>
                    <a:pt x="142804" y="1209"/>
                  </a:lnTo>
                  <a:lnTo>
                    <a:pt x="137463" y="0"/>
                  </a:lnTo>
                  <a:lnTo>
                    <a:pt x="131562" y="1533"/>
                  </a:lnTo>
                  <a:lnTo>
                    <a:pt x="126459" y="6065"/>
                  </a:lnTo>
                  <a:lnTo>
                    <a:pt x="117668" y="20460"/>
                  </a:lnTo>
                  <a:lnTo>
                    <a:pt x="110899" y="66702"/>
                  </a:lnTo>
                  <a:lnTo>
                    <a:pt x="109562" y="124015"/>
                  </a:lnTo>
                  <a:lnTo>
                    <a:pt x="109331" y="174124"/>
                  </a:lnTo>
                  <a:lnTo>
                    <a:pt x="112381" y="226015"/>
                  </a:lnTo>
                  <a:lnTo>
                    <a:pt x="123893" y="284773"/>
                  </a:lnTo>
                  <a:lnTo>
                    <a:pt x="145837" y="329005"/>
                  </a:lnTo>
                  <a:lnTo>
                    <a:pt x="172404" y="362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06939" y="4053471"/>
              <a:ext cx="10492" cy="273742"/>
            </a:xfrm>
            <a:custGeom>
              <a:avLst/>
              <a:gdLst/>
              <a:ahLst/>
              <a:cxnLst/>
              <a:rect l="0" t="0" r="0" b="0"/>
              <a:pathLst>
                <a:path w="10492" h="273742">
                  <a:moveTo>
                    <a:pt x="10491" y="0"/>
                  </a:moveTo>
                  <a:lnTo>
                    <a:pt x="3255" y="28726"/>
                  </a:lnTo>
                  <a:lnTo>
                    <a:pt x="613" y="92112"/>
                  </a:lnTo>
                  <a:lnTo>
                    <a:pt x="155" y="139207"/>
                  </a:lnTo>
                  <a:lnTo>
                    <a:pt x="0" y="201933"/>
                  </a:lnTo>
                  <a:lnTo>
                    <a:pt x="8301" y="255836"/>
                  </a:lnTo>
                  <a:lnTo>
                    <a:pt x="1049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12186" y="427457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22715" y="4169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085886" y="4163900"/>
              <a:ext cx="336913" cy="243417"/>
            </a:xfrm>
            <a:custGeom>
              <a:avLst/>
              <a:gdLst/>
              <a:ahLst/>
              <a:cxnLst/>
              <a:rect l="0" t="0" r="0" b="0"/>
              <a:pathLst>
                <a:path w="336913" h="243417">
                  <a:moveTo>
                    <a:pt x="0" y="163312"/>
                  </a:moveTo>
                  <a:lnTo>
                    <a:pt x="0" y="187575"/>
                  </a:lnTo>
                  <a:lnTo>
                    <a:pt x="1169" y="126371"/>
                  </a:lnTo>
                  <a:lnTo>
                    <a:pt x="9576" y="92315"/>
                  </a:lnTo>
                  <a:lnTo>
                    <a:pt x="20244" y="74826"/>
                  </a:lnTo>
                  <a:lnTo>
                    <a:pt x="35903" y="62374"/>
                  </a:lnTo>
                  <a:lnTo>
                    <a:pt x="44992" y="57415"/>
                  </a:lnTo>
                  <a:lnTo>
                    <a:pt x="53392" y="56450"/>
                  </a:lnTo>
                  <a:lnTo>
                    <a:pt x="68963" y="61615"/>
                  </a:lnTo>
                  <a:lnTo>
                    <a:pt x="90883" y="77678"/>
                  </a:lnTo>
                  <a:lnTo>
                    <a:pt x="102004" y="96787"/>
                  </a:lnTo>
                  <a:lnTo>
                    <a:pt x="121230" y="154681"/>
                  </a:lnTo>
                  <a:lnTo>
                    <a:pt x="125998" y="191691"/>
                  </a:lnTo>
                  <a:lnTo>
                    <a:pt x="128452" y="192759"/>
                  </a:lnTo>
                  <a:lnTo>
                    <a:pt x="190766" y="141925"/>
                  </a:lnTo>
                  <a:lnTo>
                    <a:pt x="252794" y="108445"/>
                  </a:lnTo>
                  <a:lnTo>
                    <a:pt x="271450" y="94473"/>
                  </a:lnTo>
                  <a:lnTo>
                    <a:pt x="283641" y="76565"/>
                  </a:lnTo>
                  <a:lnTo>
                    <a:pt x="286720" y="53788"/>
                  </a:lnTo>
                  <a:lnTo>
                    <a:pt x="283019" y="30407"/>
                  </a:lnTo>
                  <a:lnTo>
                    <a:pt x="273575" y="12216"/>
                  </a:lnTo>
                  <a:lnTo>
                    <a:pt x="264271" y="6429"/>
                  </a:lnTo>
                  <a:lnTo>
                    <a:pt x="238336" y="0"/>
                  </a:lnTo>
                  <a:lnTo>
                    <a:pt x="216672" y="3382"/>
                  </a:lnTo>
                  <a:lnTo>
                    <a:pt x="191321" y="18439"/>
                  </a:lnTo>
                  <a:lnTo>
                    <a:pt x="183699" y="24616"/>
                  </a:lnTo>
                  <a:lnTo>
                    <a:pt x="172112" y="43958"/>
                  </a:lnTo>
                  <a:lnTo>
                    <a:pt x="162130" y="81154"/>
                  </a:lnTo>
                  <a:lnTo>
                    <a:pt x="158758" y="141234"/>
                  </a:lnTo>
                  <a:lnTo>
                    <a:pt x="163763" y="180947"/>
                  </a:lnTo>
                  <a:lnTo>
                    <a:pt x="175729" y="200786"/>
                  </a:lnTo>
                  <a:lnTo>
                    <a:pt x="206417" y="232585"/>
                  </a:lnTo>
                  <a:lnTo>
                    <a:pt x="230171" y="240893"/>
                  </a:lnTo>
                  <a:lnTo>
                    <a:pt x="257886" y="243416"/>
                  </a:lnTo>
                  <a:lnTo>
                    <a:pt x="315153" y="232497"/>
                  </a:lnTo>
                  <a:lnTo>
                    <a:pt x="336912" y="226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3" name="Straight Connector 102"/>
          <p:cNvCxnSpPr/>
          <p:nvPr/>
        </p:nvCxnSpPr>
        <p:spPr>
          <a:xfrm flipH="1" flipV="1">
            <a:off x="1562100" y="977900"/>
            <a:ext cx="2540000" cy="400050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 103"/>
          <p:cNvSpPr/>
          <p:nvPr/>
        </p:nvSpPr>
        <p:spPr>
          <a:xfrm>
            <a:off x="390463" y="1151622"/>
            <a:ext cx="3581804" cy="4207101"/>
          </a:xfrm>
          <a:custGeom>
            <a:avLst/>
            <a:gdLst/>
            <a:ahLst/>
            <a:cxnLst/>
            <a:rect l="0" t="0" r="0" b="0"/>
            <a:pathLst>
              <a:path w="3581804" h="4207101">
                <a:moveTo>
                  <a:pt x="883485" y="38098"/>
                </a:moveTo>
                <a:lnTo>
                  <a:pt x="898139" y="100190"/>
                </a:lnTo>
                <a:lnTo>
                  <a:pt x="912852" y="142000"/>
                </a:lnTo>
                <a:lnTo>
                  <a:pt x="943351" y="196982"/>
                </a:lnTo>
                <a:lnTo>
                  <a:pt x="980907" y="259280"/>
                </a:lnTo>
                <a:lnTo>
                  <a:pt x="1007824" y="311850"/>
                </a:lnTo>
                <a:lnTo>
                  <a:pt x="1038491" y="372816"/>
                </a:lnTo>
                <a:lnTo>
                  <a:pt x="1065811" y="434599"/>
                </a:lnTo>
                <a:lnTo>
                  <a:pt x="1092141" y="495941"/>
                </a:lnTo>
                <a:lnTo>
                  <a:pt x="1111701" y="550802"/>
                </a:lnTo>
                <a:lnTo>
                  <a:pt x="1136881" y="606699"/>
                </a:lnTo>
                <a:lnTo>
                  <a:pt x="1164122" y="669599"/>
                </a:lnTo>
                <a:lnTo>
                  <a:pt x="1186361" y="723102"/>
                </a:lnTo>
                <a:lnTo>
                  <a:pt x="1213272" y="785490"/>
                </a:lnTo>
                <a:lnTo>
                  <a:pt x="1233331" y="838931"/>
                </a:lnTo>
                <a:lnTo>
                  <a:pt x="1253887" y="894547"/>
                </a:lnTo>
                <a:lnTo>
                  <a:pt x="1281161" y="956290"/>
                </a:lnTo>
                <a:lnTo>
                  <a:pt x="1302719" y="1010666"/>
                </a:lnTo>
                <a:lnTo>
                  <a:pt x="1333302" y="1072143"/>
                </a:lnTo>
                <a:lnTo>
                  <a:pt x="1360610" y="1131972"/>
                </a:lnTo>
                <a:lnTo>
                  <a:pt x="1386939" y="1191150"/>
                </a:lnTo>
                <a:lnTo>
                  <a:pt x="1412315" y="1248205"/>
                </a:lnTo>
                <a:lnTo>
                  <a:pt x="1438086" y="1308665"/>
                </a:lnTo>
                <a:lnTo>
                  <a:pt x="1464457" y="1364243"/>
                </a:lnTo>
                <a:lnTo>
                  <a:pt x="1494850" y="1417272"/>
                </a:lnTo>
                <a:lnTo>
                  <a:pt x="1533195" y="1480497"/>
                </a:lnTo>
                <a:lnTo>
                  <a:pt x="1561802" y="1541549"/>
                </a:lnTo>
                <a:lnTo>
                  <a:pt x="1590454" y="1604947"/>
                </a:lnTo>
                <a:lnTo>
                  <a:pt x="1607944" y="1632278"/>
                </a:lnTo>
                <a:lnTo>
                  <a:pt x="1610953" y="1633159"/>
                </a:lnTo>
                <a:lnTo>
                  <a:pt x="1611789" y="1629066"/>
                </a:lnTo>
                <a:lnTo>
                  <a:pt x="1601788" y="1574979"/>
                </a:lnTo>
                <a:lnTo>
                  <a:pt x="1588668" y="1513765"/>
                </a:lnTo>
                <a:lnTo>
                  <a:pt x="1574812" y="1461856"/>
                </a:lnTo>
                <a:lnTo>
                  <a:pt x="1566875" y="1409402"/>
                </a:lnTo>
                <a:lnTo>
                  <a:pt x="1548323" y="1353980"/>
                </a:lnTo>
                <a:lnTo>
                  <a:pt x="1533047" y="1297972"/>
                </a:lnTo>
                <a:lnTo>
                  <a:pt x="1511529" y="1241849"/>
                </a:lnTo>
                <a:lnTo>
                  <a:pt x="1494800" y="1185703"/>
                </a:lnTo>
                <a:lnTo>
                  <a:pt x="1474641" y="1123963"/>
                </a:lnTo>
                <a:lnTo>
                  <a:pt x="1455365" y="1063847"/>
                </a:lnTo>
                <a:lnTo>
                  <a:pt x="1430240" y="1006912"/>
                </a:lnTo>
                <a:lnTo>
                  <a:pt x="1408336" y="950606"/>
                </a:lnTo>
                <a:lnTo>
                  <a:pt x="1384339" y="894423"/>
                </a:lnTo>
                <a:lnTo>
                  <a:pt x="1360189" y="838265"/>
                </a:lnTo>
                <a:lnTo>
                  <a:pt x="1338934" y="775309"/>
                </a:lnTo>
                <a:lnTo>
                  <a:pt x="1313158" y="713568"/>
                </a:lnTo>
                <a:lnTo>
                  <a:pt x="1285962" y="651163"/>
                </a:lnTo>
                <a:lnTo>
                  <a:pt x="1259100" y="595256"/>
                </a:lnTo>
                <a:lnTo>
                  <a:pt x="1238419" y="534443"/>
                </a:lnTo>
                <a:lnTo>
                  <a:pt x="1212126" y="472160"/>
                </a:lnTo>
                <a:lnTo>
                  <a:pt x="1184213" y="417439"/>
                </a:lnTo>
                <a:lnTo>
                  <a:pt x="1155653" y="364523"/>
                </a:lnTo>
                <a:lnTo>
                  <a:pt x="1131655" y="306734"/>
                </a:lnTo>
                <a:lnTo>
                  <a:pt x="1104385" y="249046"/>
                </a:lnTo>
                <a:lnTo>
                  <a:pt x="1069462" y="186933"/>
                </a:lnTo>
                <a:lnTo>
                  <a:pt x="1039979" y="133043"/>
                </a:lnTo>
                <a:lnTo>
                  <a:pt x="1025445" y="89608"/>
                </a:lnTo>
                <a:lnTo>
                  <a:pt x="1015436" y="29038"/>
                </a:lnTo>
                <a:lnTo>
                  <a:pt x="1015906" y="19190"/>
                </a:lnTo>
                <a:lnTo>
                  <a:pt x="1022667" y="2008"/>
                </a:lnTo>
                <a:lnTo>
                  <a:pt x="1026576" y="0"/>
                </a:lnTo>
                <a:lnTo>
                  <a:pt x="1030352" y="2171"/>
                </a:lnTo>
                <a:lnTo>
                  <a:pt x="1078067" y="52377"/>
                </a:lnTo>
                <a:lnTo>
                  <a:pt x="1103745" y="74434"/>
                </a:lnTo>
                <a:lnTo>
                  <a:pt x="1122142" y="100337"/>
                </a:lnTo>
                <a:lnTo>
                  <a:pt x="1146441" y="118800"/>
                </a:lnTo>
                <a:lnTo>
                  <a:pt x="1186190" y="177573"/>
                </a:lnTo>
                <a:lnTo>
                  <a:pt x="1221091" y="238368"/>
                </a:lnTo>
                <a:lnTo>
                  <a:pt x="1254238" y="298211"/>
                </a:lnTo>
                <a:lnTo>
                  <a:pt x="1270588" y="324568"/>
                </a:lnTo>
                <a:lnTo>
                  <a:pt x="1302214" y="385732"/>
                </a:lnTo>
                <a:lnTo>
                  <a:pt x="1317559" y="414061"/>
                </a:lnTo>
                <a:lnTo>
                  <a:pt x="1329090" y="432140"/>
                </a:lnTo>
                <a:lnTo>
                  <a:pt x="1349773" y="489797"/>
                </a:lnTo>
                <a:lnTo>
                  <a:pt x="1376066" y="543331"/>
                </a:lnTo>
                <a:lnTo>
                  <a:pt x="1402302" y="606625"/>
                </a:lnTo>
                <a:lnTo>
                  <a:pt x="1433418" y="666687"/>
                </a:lnTo>
                <a:lnTo>
                  <a:pt x="1449631" y="693059"/>
                </a:lnTo>
                <a:lnTo>
                  <a:pt x="1481204" y="754228"/>
                </a:lnTo>
                <a:lnTo>
                  <a:pt x="1496545" y="782559"/>
                </a:lnTo>
                <a:lnTo>
                  <a:pt x="1512788" y="808890"/>
                </a:lnTo>
                <a:lnTo>
                  <a:pt x="1528130" y="835800"/>
                </a:lnTo>
                <a:lnTo>
                  <a:pt x="1544374" y="861710"/>
                </a:lnTo>
                <a:lnTo>
                  <a:pt x="1559715" y="888494"/>
                </a:lnTo>
                <a:lnTo>
                  <a:pt x="1575959" y="914368"/>
                </a:lnTo>
                <a:lnTo>
                  <a:pt x="1602331" y="972226"/>
                </a:lnTo>
                <a:lnTo>
                  <a:pt x="1641792" y="1028446"/>
                </a:lnTo>
                <a:lnTo>
                  <a:pt x="1680553" y="1091006"/>
                </a:lnTo>
                <a:lnTo>
                  <a:pt x="1696381" y="1119431"/>
                </a:lnTo>
                <a:lnTo>
                  <a:pt x="1733367" y="1175827"/>
                </a:lnTo>
                <a:lnTo>
                  <a:pt x="1749074" y="1203835"/>
                </a:lnTo>
                <a:lnTo>
                  <a:pt x="1765426" y="1230070"/>
                </a:lnTo>
                <a:lnTo>
                  <a:pt x="1800173" y="1291187"/>
                </a:lnTo>
                <a:lnTo>
                  <a:pt x="1838521" y="1354177"/>
                </a:lnTo>
                <a:lnTo>
                  <a:pt x="1854320" y="1382631"/>
                </a:lnTo>
                <a:lnTo>
                  <a:pt x="1891295" y="1439039"/>
                </a:lnTo>
                <a:lnTo>
                  <a:pt x="1926473" y="1501616"/>
                </a:lnTo>
                <a:lnTo>
                  <a:pt x="1967979" y="1564735"/>
                </a:lnTo>
                <a:lnTo>
                  <a:pt x="2010039" y="1627901"/>
                </a:lnTo>
                <a:lnTo>
                  <a:pt x="2049029" y="1691072"/>
                </a:lnTo>
                <a:lnTo>
                  <a:pt x="2064872" y="1719538"/>
                </a:lnTo>
                <a:lnTo>
                  <a:pt x="2111938" y="1780673"/>
                </a:lnTo>
                <a:lnTo>
                  <a:pt x="2160950" y="1840908"/>
                </a:lnTo>
                <a:lnTo>
                  <a:pt x="2210076" y="1899384"/>
                </a:lnTo>
                <a:lnTo>
                  <a:pt x="2259208" y="1956232"/>
                </a:lnTo>
                <a:lnTo>
                  <a:pt x="2308341" y="2019692"/>
                </a:lnTo>
                <a:lnTo>
                  <a:pt x="2349286" y="2071373"/>
                </a:lnTo>
                <a:lnTo>
                  <a:pt x="2376485" y="2117319"/>
                </a:lnTo>
                <a:lnTo>
                  <a:pt x="2424241" y="2176657"/>
                </a:lnTo>
                <a:lnTo>
                  <a:pt x="2465107" y="2231430"/>
                </a:lnTo>
                <a:lnTo>
                  <a:pt x="2498831" y="2290325"/>
                </a:lnTo>
                <a:lnTo>
                  <a:pt x="2547045" y="2346702"/>
                </a:lnTo>
                <a:lnTo>
                  <a:pt x="2589107" y="2407261"/>
                </a:lnTo>
                <a:lnTo>
                  <a:pt x="2631216" y="2461870"/>
                </a:lnTo>
                <a:lnTo>
                  <a:pt x="2674759" y="2524416"/>
                </a:lnTo>
                <a:lnTo>
                  <a:pt x="2719242" y="2585893"/>
                </a:lnTo>
                <a:lnTo>
                  <a:pt x="2768103" y="2641545"/>
                </a:lnTo>
                <a:lnTo>
                  <a:pt x="2810201" y="2702063"/>
                </a:lnTo>
                <a:lnTo>
                  <a:pt x="2852314" y="2765001"/>
                </a:lnTo>
                <a:lnTo>
                  <a:pt x="2894428" y="2828152"/>
                </a:lnTo>
                <a:lnTo>
                  <a:pt x="2928208" y="2888201"/>
                </a:lnTo>
                <a:lnTo>
                  <a:pt x="2968320" y="2944614"/>
                </a:lnTo>
                <a:lnTo>
                  <a:pt x="3010258" y="3007191"/>
                </a:lnTo>
                <a:lnTo>
                  <a:pt x="3052357" y="3070310"/>
                </a:lnTo>
                <a:lnTo>
                  <a:pt x="3091350" y="3133476"/>
                </a:lnTo>
                <a:lnTo>
                  <a:pt x="3107193" y="3161942"/>
                </a:lnTo>
                <a:lnTo>
                  <a:pt x="3123586" y="3188314"/>
                </a:lnTo>
                <a:lnTo>
                  <a:pt x="3138971" y="3215235"/>
                </a:lnTo>
                <a:lnTo>
                  <a:pt x="3155228" y="3241149"/>
                </a:lnTo>
                <a:lnTo>
                  <a:pt x="3170573" y="3267935"/>
                </a:lnTo>
                <a:lnTo>
                  <a:pt x="3186819" y="3293808"/>
                </a:lnTo>
                <a:lnTo>
                  <a:pt x="3221524" y="3354786"/>
                </a:lnTo>
                <a:lnTo>
                  <a:pt x="3259868" y="3417764"/>
                </a:lnTo>
                <a:lnTo>
                  <a:pt x="3295167" y="3480918"/>
                </a:lnTo>
                <a:lnTo>
                  <a:pt x="3333563" y="3538874"/>
                </a:lnTo>
                <a:lnTo>
                  <a:pt x="3349366" y="3571009"/>
                </a:lnTo>
                <a:lnTo>
                  <a:pt x="3387351" y="3633598"/>
                </a:lnTo>
                <a:lnTo>
                  <a:pt x="3428012" y="3691950"/>
                </a:lnTo>
                <a:lnTo>
                  <a:pt x="3464409" y="3754698"/>
                </a:lnTo>
                <a:lnTo>
                  <a:pt x="3502006" y="3817832"/>
                </a:lnTo>
                <a:lnTo>
                  <a:pt x="3533604" y="3878805"/>
                </a:lnTo>
                <a:lnTo>
                  <a:pt x="3561046" y="3933353"/>
                </a:lnTo>
                <a:lnTo>
                  <a:pt x="3581803" y="3986246"/>
                </a:lnTo>
                <a:lnTo>
                  <a:pt x="3580795" y="3992108"/>
                </a:lnTo>
                <a:lnTo>
                  <a:pt x="3576614" y="3994846"/>
                </a:lnTo>
                <a:lnTo>
                  <a:pt x="3570317" y="3995502"/>
                </a:lnTo>
                <a:lnTo>
                  <a:pt x="3553962" y="3989991"/>
                </a:lnTo>
                <a:lnTo>
                  <a:pt x="3536164" y="3978573"/>
                </a:lnTo>
                <a:lnTo>
                  <a:pt x="3472747" y="3920467"/>
                </a:lnTo>
                <a:lnTo>
                  <a:pt x="3420754" y="3860547"/>
                </a:lnTo>
                <a:lnTo>
                  <a:pt x="3381839" y="3804863"/>
                </a:lnTo>
                <a:lnTo>
                  <a:pt x="3336897" y="3747035"/>
                </a:lnTo>
                <a:lnTo>
                  <a:pt x="3294535" y="3690817"/>
                </a:lnTo>
                <a:lnTo>
                  <a:pt x="3252399" y="3628257"/>
                </a:lnTo>
                <a:lnTo>
                  <a:pt x="3216132" y="3574496"/>
                </a:lnTo>
                <a:lnTo>
                  <a:pt x="3173142" y="3513964"/>
                </a:lnTo>
                <a:lnTo>
                  <a:pt x="3133657" y="3460052"/>
                </a:lnTo>
                <a:lnTo>
                  <a:pt x="3091961" y="3406073"/>
                </a:lnTo>
                <a:lnTo>
                  <a:pt x="3050407" y="3345513"/>
                </a:lnTo>
                <a:lnTo>
                  <a:pt x="3007790" y="3288477"/>
                </a:lnTo>
                <a:lnTo>
                  <a:pt x="2965681" y="3228064"/>
                </a:lnTo>
                <a:lnTo>
                  <a:pt x="2933632" y="3174863"/>
                </a:lnTo>
                <a:lnTo>
                  <a:pt x="2890752" y="3113710"/>
                </a:lnTo>
                <a:lnTo>
                  <a:pt x="2846890" y="3054357"/>
                </a:lnTo>
                <a:lnTo>
                  <a:pt x="2802077" y="2994159"/>
                </a:lnTo>
                <a:lnTo>
                  <a:pt x="2766481" y="2939970"/>
                </a:lnTo>
                <a:lnTo>
                  <a:pt x="2723566" y="2878533"/>
                </a:lnTo>
                <a:lnTo>
                  <a:pt x="2680248" y="2817541"/>
                </a:lnTo>
                <a:lnTo>
                  <a:pt x="2636329" y="2756057"/>
                </a:lnTo>
                <a:lnTo>
                  <a:pt x="2591508" y="2693686"/>
                </a:lnTo>
                <a:lnTo>
                  <a:pt x="2545918" y="2637784"/>
                </a:lnTo>
                <a:lnTo>
                  <a:pt x="2507782" y="2585132"/>
                </a:lnTo>
                <a:lnTo>
                  <a:pt x="2462926" y="2524096"/>
                </a:lnTo>
                <a:lnTo>
                  <a:pt x="2424639" y="2464759"/>
                </a:lnTo>
                <a:lnTo>
                  <a:pt x="2380790" y="2404563"/>
                </a:lnTo>
                <a:lnTo>
                  <a:pt x="2342564" y="2344903"/>
                </a:lnTo>
                <a:lnTo>
                  <a:pt x="2293726" y="2285747"/>
                </a:lnTo>
                <a:lnTo>
                  <a:pt x="2249918" y="2225574"/>
                </a:lnTo>
                <a:lnTo>
                  <a:pt x="2215216" y="2171389"/>
                </a:lnTo>
                <a:lnTo>
                  <a:pt x="2175585" y="2109953"/>
                </a:lnTo>
                <a:lnTo>
                  <a:pt x="2141391" y="2055614"/>
                </a:lnTo>
                <a:lnTo>
                  <a:pt x="2101869" y="1994144"/>
                </a:lnTo>
                <a:lnTo>
                  <a:pt x="2067689" y="1939801"/>
                </a:lnTo>
                <a:lnTo>
                  <a:pt x="2022956" y="1878331"/>
                </a:lnTo>
                <a:lnTo>
                  <a:pt x="1978547" y="1817334"/>
                </a:lnTo>
                <a:lnTo>
                  <a:pt x="1944456" y="1764062"/>
                </a:lnTo>
                <a:lnTo>
                  <a:pt x="1909545" y="1701723"/>
                </a:lnTo>
                <a:lnTo>
                  <a:pt x="1876380" y="1640063"/>
                </a:lnTo>
                <a:lnTo>
                  <a:pt x="1833206" y="1577669"/>
                </a:lnTo>
                <a:lnTo>
                  <a:pt x="1789003" y="1514528"/>
                </a:lnTo>
                <a:lnTo>
                  <a:pt x="1754937" y="1459234"/>
                </a:lnTo>
                <a:lnTo>
                  <a:pt x="1712795" y="1396463"/>
                </a:lnTo>
                <a:lnTo>
                  <a:pt x="1683862" y="1342975"/>
                </a:lnTo>
                <a:lnTo>
                  <a:pt x="1648583" y="1280591"/>
                </a:lnTo>
                <a:lnTo>
                  <a:pt x="1607875" y="1218924"/>
                </a:lnTo>
                <a:lnTo>
                  <a:pt x="1568488" y="1156529"/>
                </a:lnTo>
                <a:lnTo>
                  <a:pt x="1525592" y="1094558"/>
                </a:lnTo>
                <a:lnTo>
                  <a:pt x="1487564" y="1038780"/>
                </a:lnTo>
                <a:lnTo>
                  <a:pt x="1452082" y="977392"/>
                </a:lnTo>
                <a:lnTo>
                  <a:pt x="1416936" y="921619"/>
                </a:lnTo>
                <a:lnTo>
                  <a:pt x="1381835" y="860823"/>
                </a:lnTo>
                <a:lnTo>
                  <a:pt x="1346739" y="806876"/>
                </a:lnTo>
                <a:lnTo>
                  <a:pt x="1301505" y="743525"/>
                </a:lnTo>
                <a:lnTo>
                  <a:pt x="1252633" y="680338"/>
                </a:lnTo>
                <a:lnTo>
                  <a:pt x="1213045" y="617165"/>
                </a:lnTo>
                <a:lnTo>
                  <a:pt x="1177637" y="553994"/>
                </a:lnTo>
                <a:lnTo>
                  <a:pt x="1135867" y="495286"/>
                </a:lnTo>
                <a:lnTo>
                  <a:pt x="1090827" y="437494"/>
                </a:lnTo>
                <a:lnTo>
                  <a:pt x="1048456" y="374949"/>
                </a:lnTo>
                <a:lnTo>
                  <a:pt x="999300" y="312759"/>
                </a:lnTo>
                <a:lnTo>
                  <a:pt x="950165" y="253695"/>
                </a:lnTo>
                <a:lnTo>
                  <a:pt x="895284" y="205829"/>
                </a:lnTo>
                <a:lnTo>
                  <a:pt x="852150" y="169886"/>
                </a:lnTo>
                <a:lnTo>
                  <a:pt x="842708" y="166901"/>
                </a:lnTo>
                <a:lnTo>
                  <a:pt x="834073" y="167250"/>
                </a:lnTo>
                <a:lnTo>
                  <a:pt x="825977" y="169823"/>
                </a:lnTo>
                <a:lnTo>
                  <a:pt x="820580" y="177387"/>
                </a:lnTo>
                <a:lnTo>
                  <a:pt x="814583" y="201390"/>
                </a:lnTo>
                <a:lnTo>
                  <a:pt x="822385" y="247788"/>
                </a:lnTo>
                <a:lnTo>
                  <a:pt x="844813" y="300226"/>
                </a:lnTo>
                <a:lnTo>
                  <a:pt x="871055" y="362721"/>
                </a:lnTo>
                <a:lnTo>
                  <a:pt x="896671" y="414653"/>
                </a:lnTo>
                <a:lnTo>
                  <a:pt x="920448" y="469971"/>
                </a:lnTo>
                <a:lnTo>
                  <a:pt x="958247" y="531548"/>
                </a:lnTo>
                <a:lnTo>
                  <a:pt x="992272" y="592801"/>
                </a:lnTo>
                <a:lnTo>
                  <a:pt x="1021393" y="644001"/>
                </a:lnTo>
                <a:lnTo>
                  <a:pt x="1052248" y="701936"/>
                </a:lnTo>
                <a:lnTo>
                  <a:pt x="1083617" y="756666"/>
                </a:lnTo>
                <a:lnTo>
                  <a:pt x="1115139" y="809927"/>
                </a:lnTo>
                <a:lnTo>
                  <a:pt x="1146705" y="863923"/>
                </a:lnTo>
                <a:lnTo>
                  <a:pt x="1179455" y="922685"/>
                </a:lnTo>
                <a:lnTo>
                  <a:pt x="1217104" y="977661"/>
                </a:lnTo>
                <a:lnTo>
                  <a:pt x="1252177" y="1032165"/>
                </a:lnTo>
                <a:lnTo>
                  <a:pt x="1291684" y="1092248"/>
                </a:lnTo>
                <a:lnTo>
                  <a:pt x="1333026" y="1153334"/>
                </a:lnTo>
                <a:lnTo>
                  <a:pt x="1373741" y="1210168"/>
                </a:lnTo>
                <a:lnTo>
                  <a:pt x="1409722" y="1269772"/>
                </a:lnTo>
                <a:lnTo>
                  <a:pt x="1449498" y="1326166"/>
                </a:lnTo>
                <a:lnTo>
                  <a:pt x="1489750" y="1385640"/>
                </a:lnTo>
                <a:lnTo>
                  <a:pt x="1525593" y="1441996"/>
                </a:lnTo>
                <a:lnTo>
                  <a:pt x="1565329" y="1501458"/>
                </a:lnTo>
                <a:lnTo>
                  <a:pt x="1605569" y="1557811"/>
                </a:lnTo>
                <a:lnTo>
                  <a:pt x="1641408" y="1617272"/>
                </a:lnTo>
                <a:lnTo>
                  <a:pt x="1679973" y="1672455"/>
                </a:lnTo>
                <a:lnTo>
                  <a:pt x="1714146" y="1724680"/>
                </a:lnTo>
                <a:lnTo>
                  <a:pt x="1760254" y="1787961"/>
                </a:lnTo>
                <a:lnTo>
                  <a:pt x="1797205" y="1842222"/>
                </a:lnTo>
                <a:lnTo>
                  <a:pt x="1830380" y="1896514"/>
                </a:lnTo>
                <a:lnTo>
                  <a:pt x="1865556" y="1945356"/>
                </a:lnTo>
                <a:lnTo>
                  <a:pt x="1902495" y="1996872"/>
                </a:lnTo>
                <a:lnTo>
                  <a:pt x="1935667" y="2049181"/>
                </a:lnTo>
                <a:lnTo>
                  <a:pt x="1970842" y="2101725"/>
                </a:lnTo>
                <a:lnTo>
                  <a:pt x="2007780" y="2151219"/>
                </a:lnTo>
                <a:lnTo>
                  <a:pt x="2040952" y="2198639"/>
                </a:lnTo>
                <a:lnTo>
                  <a:pt x="2073007" y="2249734"/>
                </a:lnTo>
                <a:lnTo>
                  <a:pt x="2104732" y="2298798"/>
                </a:lnTo>
                <a:lnTo>
                  <a:pt x="2146893" y="2357299"/>
                </a:lnTo>
                <a:lnTo>
                  <a:pt x="2187846" y="2413915"/>
                </a:lnTo>
                <a:lnTo>
                  <a:pt x="2222799" y="2473278"/>
                </a:lnTo>
                <a:lnTo>
                  <a:pt x="2263151" y="2535393"/>
                </a:lnTo>
                <a:lnTo>
                  <a:pt x="2304918" y="2592723"/>
                </a:lnTo>
                <a:lnTo>
                  <a:pt x="2346963" y="2649108"/>
                </a:lnTo>
                <a:lnTo>
                  <a:pt x="2389063" y="2699717"/>
                </a:lnTo>
                <a:lnTo>
                  <a:pt x="2423939" y="2757980"/>
                </a:lnTo>
                <a:lnTo>
                  <a:pt x="2460290" y="2808830"/>
                </a:lnTo>
                <a:lnTo>
                  <a:pt x="2495937" y="2863588"/>
                </a:lnTo>
                <a:lnTo>
                  <a:pt x="2529538" y="2919465"/>
                </a:lnTo>
                <a:lnTo>
                  <a:pt x="2565637" y="2972443"/>
                </a:lnTo>
                <a:lnTo>
                  <a:pt x="2595645" y="3022639"/>
                </a:lnTo>
                <a:lnTo>
                  <a:pt x="2631338" y="3076444"/>
                </a:lnTo>
                <a:lnTo>
                  <a:pt x="2669374" y="3138487"/>
                </a:lnTo>
                <a:lnTo>
                  <a:pt x="2704856" y="3199040"/>
                </a:lnTo>
                <a:lnTo>
                  <a:pt x="2740002" y="3258747"/>
                </a:lnTo>
                <a:lnTo>
                  <a:pt x="2775104" y="3312319"/>
                </a:lnTo>
                <a:lnTo>
                  <a:pt x="2817219" y="3375619"/>
                </a:lnTo>
                <a:lnTo>
                  <a:pt x="2853744" y="3438802"/>
                </a:lnTo>
                <a:lnTo>
                  <a:pt x="2891352" y="3501974"/>
                </a:lnTo>
                <a:lnTo>
                  <a:pt x="2927481" y="3565145"/>
                </a:lnTo>
                <a:lnTo>
                  <a:pt x="2958255" y="3614668"/>
                </a:lnTo>
                <a:lnTo>
                  <a:pt x="2975730" y="3641039"/>
                </a:lnTo>
                <a:lnTo>
                  <a:pt x="3005394" y="3692946"/>
                </a:lnTo>
                <a:lnTo>
                  <a:pt x="3042949" y="3748230"/>
                </a:lnTo>
                <a:lnTo>
                  <a:pt x="3084162" y="3809540"/>
                </a:lnTo>
                <a:lnTo>
                  <a:pt x="3116827" y="3872499"/>
                </a:lnTo>
                <a:lnTo>
                  <a:pt x="3150792" y="3926457"/>
                </a:lnTo>
                <a:lnTo>
                  <a:pt x="3178731" y="3977109"/>
                </a:lnTo>
                <a:lnTo>
                  <a:pt x="3213797" y="4038889"/>
                </a:lnTo>
                <a:lnTo>
                  <a:pt x="3243299" y="4100476"/>
                </a:lnTo>
                <a:lnTo>
                  <a:pt x="3257835" y="4145061"/>
                </a:lnTo>
                <a:lnTo>
                  <a:pt x="3260663" y="4170716"/>
                </a:lnTo>
                <a:lnTo>
                  <a:pt x="3255681" y="4191476"/>
                </a:lnTo>
                <a:lnTo>
                  <a:pt x="3251076" y="4200288"/>
                </a:lnTo>
                <a:lnTo>
                  <a:pt x="3244498" y="4204993"/>
                </a:lnTo>
                <a:lnTo>
                  <a:pt x="3236602" y="4206959"/>
                </a:lnTo>
                <a:lnTo>
                  <a:pt x="3227829" y="4207100"/>
                </a:lnTo>
                <a:lnTo>
                  <a:pt x="3198714" y="4196121"/>
                </a:lnTo>
                <a:lnTo>
                  <a:pt x="3142081" y="4148812"/>
                </a:lnTo>
                <a:lnTo>
                  <a:pt x="3084018" y="4091612"/>
                </a:lnTo>
                <a:lnTo>
                  <a:pt x="3029223" y="4033374"/>
                </a:lnTo>
                <a:lnTo>
                  <a:pt x="2982599" y="3975268"/>
                </a:lnTo>
                <a:lnTo>
                  <a:pt x="2925435" y="3912542"/>
                </a:lnTo>
                <a:lnTo>
                  <a:pt x="2891021" y="3862057"/>
                </a:lnTo>
                <a:lnTo>
                  <a:pt x="2846926" y="3798667"/>
                </a:lnTo>
                <a:lnTo>
                  <a:pt x="2810305" y="3745457"/>
                </a:lnTo>
                <a:lnTo>
                  <a:pt x="2776209" y="3682953"/>
                </a:lnTo>
                <a:lnTo>
                  <a:pt x="2736025" y="3625200"/>
                </a:lnTo>
                <a:lnTo>
                  <a:pt x="2704774" y="3577219"/>
                </a:lnTo>
                <a:lnTo>
                  <a:pt x="2670009" y="3515840"/>
                </a:lnTo>
                <a:lnTo>
                  <a:pt x="2640760" y="3465788"/>
                </a:lnTo>
                <a:lnTo>
                  <a:pt x="2609867" y="3413913"/>
                </a:lnTo>
                <a:lnTo>
                  <a:pt x="2578487" y="3361498"/>
                </a:lnTo>
                <a:lnTo>
                  <a:pt x="2548132" y="3308923"/>
                </a:lnTo>
                <a:lnTo>
                  <a:pt x="2522630" y="3256300"/>
                </a:lnTo>
                <a:lnTo>
                  <a:pt x="2493367" y="3202494"/>
                </a:lnTo>
                <a:lnTo>
                  <a:pt x="2462470" y="3143787"/>
                </a:lnTo>
                <a:lnTo>
                  <a:pt x="2431088" y="3088828"/>
                </a:lnTo>
                <a:lnTo>
                  <a:pt x="2400733" y="3034329"/>
                </a:lnTo>
                <a:lnTo>
                  <a:pt x="2375231" y="2975418"/>
                </a:lnTo>
                <a:lnTo>
                  <a:pt x="2345968" y="2919227"/>
                </a:lnTo>
                <a:lnTo>
                  <a:pt x="2315071" y="2859815"/>
                </a:lnTo>
                <a:lnTo>
                  <a:pt x="2283689" y="2804646"/>
                </a:lnTo>
                <a:lnTo>
                  <a:pt x="2252164" y="2750086"/>
                </a:lnTo>
                <a:lnTo>
                  <a:pt x="2220597" y="2691156"/>
                </a:lnTo>
                <a:lnTo>
                  <a:pt x="2189016" y="2636130"/>
                </a:lnTo>
                <a:lnTo>
                  <a:pt x="2157432" y="2581612"/>
                </a:lnTo>
                <a:lnTo>
                  <a:pt x="2125847" y="2522695"/>
                </a:lnTo>
                <a:lnTo>
                  <a:pt x="2094262" y="2467673"/>
                </a:lnTo>
                <a:lnTo>
                  <a:pt x="2062676" y="2413156"/>
                </a:lnTo>
                <a:lnTo>
                  <a:pt x="2029921" y="2354238"/>
                </a:lnTo>
                <a:lnTo>
                  <a:pt x="1992270" y="2298047"/>
                </a:lnTo>
                <a:lnTo>
                  <a:pt x="1958367" y="2238634"/>
                </a:lnTo>
                <a:lnTo>
                  <a:pt x="1924925" y="2183465"/>
                </a:lnTo>
                <a:lnTo>
                  <a:pt x="1887070" y="2130074"/>
                </a:lnTo>
                <a:lnTo>
                  <a:pt x="1853108" y="2076040"/>
                </a:lnTo>
                <a:lnTo>
                  <a:pt x="1821988" y="2017266"/>
                </a:lnTo>
                <a:lnTo>
                  <a:pt x="1796259" y="1963457"/>
                </a:lnTo>
                <a:lnTo>
                  <a:pt x="1765759" y="1916188"/>
                </a:lnTo>
                <a:lnTo>
                  <a:pt x="1728776" y="1865658"/>
                </a:lnTo>
                <a:lnTo>
                  <a:pt x="1695071" y="1813641"/>
                </a:lnTo>
                <a:lnTo>
                  <a:pt x="1665198" y="1762354"/>
                </a:lnTo>
                <a:lnTo>
                  <a:pt x="1637198" y="1699390"/>
                </a:lnTo>
                <a:lnTo>
                  <a:pt x="1598566" y="1636563"/>
                </a:lnTo>
                <a:lnTo>
                  <a:pt x="1557139" y="1577923"/>
                </a:lnTo>
                <a:lnTo>
                  <a:pt x="1526843" y="1529514"/>
                </a:lnTo>
                <a:lnTo>
                  <a:pt x="1491932" y="1470643"/>
                </a:lnTo>
                <a:lnTo>
                  <a:pt x="1451588" y="1408364"/>
                </a:lnTo>
                <a:lnTo>
                  <a:pt x="1417059" y="1348143"/>
                </a:lnTo>
                <a:lnTo>
                  <a:pt x="1380776" y="1291187"/>
                </a:lnTo>
                <a:lnTo>
                  <a:pt x="1345143" y="1234876"/>
                </a:lnTo>
                <a:lnTo>
                  <a:pt x="1312715" y="1178693"/>
                </a:lnTo>
                <a:lnTo>
                  <a:pt x="1280660" y="1122535"/>
                </a:lnTo>
                <a:lnTo>
                  <a:pt x="1246468" y="1066381"/>
                </a:lnTo>
                <a:lnTo>
                  <a:pt x="1216015" y="1010229"/>
                </a:lnTo>
                <a:lnTo>
                  <a:pt x="1180537" y="954077"/>
                </a:lnTo>
                <a:lnTo>
                  <a:pt x="1142315" y="891123"/>
                </a:lnTo>
                <a:lnTo>
                  <a:pt x="1106837" y="837613"/>
                </a:lnTo>
                <a:lnTo>
                  <a:pt x="1068615" y="775223"/>
                </a:lnTo>
                <a:lnTo>
                  <a:pt x="1025367" y="713556"/>
                </a:lnTo>
                <a:lnTo>
                  <a:pt x="988968" y="659494"/>
                </a:lnTo>
                <a:lnTo>
                  <a:pt x="952531" y="605495"/>
                </a:lnTo>
                <a:lnTo>
                  <a:pt x="909518" y="544933"/>
                </a:lnTo>
                <a:lnTo>
                  <a:pt x="873149" y="491016"/>
                </a:lnTo>
                <a:lnTo>
                  <a:pt x="848837" y="462415"/>
                </a:lnTo>
                <a:lnTo>
                  <a:pt x="831821" y="445442"/>
                </a:lnTo>
                <a:lnTo>
                  <a:pt x="795063" y="386421"/>
                </a:lnTo>
                <a:lnTo>
                  <a:pt x="739569" y="326048"/>
                </a:lnTo>
                <a:lnTo>
                  <a:pt x="691890" y="272599"/>
                </a:lnTo>
                <a:lnTo>
                  <a:pt x="658682" y="237754"/>
                </a:lnTo>
                <a:lnTo>
                  <a:pt x="598890" y="195005"/>
                </a:lnTo>
                <a:lnTo>
                  <a:pt x="546530" y="163338"/>
                </a:lnTo>
                <a:lnTo>
                  <a:pt x="537186" y="163705"/>
                </a:lnTo>
                <a:lnTo>
                  <a:pt x="528616" y="167459"/>
                </a:lnTo>
                <a:lnTo>
                  <a:pt x="520564" y="173472"/>
                </a:lnTo>
                <a:lnTo>
                  <a:pt x="516365" y="183329"/>
                </a:lnTo>
                <a:lnTo>
                  <a:pt x="514820" y="209880"/>
                </a:lnTo>
                <a:lnTo>
                  <a:pt x="526116" y="257712"/>
                </a:lnTo>
                <a:lnTo>
                  <a:pt x="554523" y="315572"/>
                </a:lnTo>
                <a:lnTo>
                  <a:pt x="582715" y="374115"/>
                </a:lnTo>
                <a:lnTo>
                  <a:pt x="622490" y="433124"/>
                </a:lnTo>
                <a:lnTo>
                  <a:pt x="655589" y="487701"/>
                </a:lnTo>
                <a:lnTo>
                  <a:pt x="694709" y="543542"/>
                </a:lnTo>
                <a:lnTo>
                  <a:pt x="736231" y="599633"/>
                </a:lnTo>
                <a:lnTo>
                  <a:pt x="778229" y="656942"/>
                </a:lnTo>
                <a:lnTo>
                  <a:pt x="820320" y="720255"/>
                </a:lnTo>
                <a:lnTo>
                  <a:pt x="851901" y="767033"/>
                </a:lnTo>
                <a:lnTo>
                  <a:pt x="883485" y="817938"/>
                </a:lnTo>
                <a:lnTo>
                  <a:pt x="918190" y="870066"/>
                </a:lnTo>
                <a:lnTo>
                  <a:pt x="954989" y="922556"/>
                </a:lnTo>
                <a:lnTo>
                  <a:pt x="988119" y="972034"/>
                </a:lnTo>
                <a:lnTo>
                  <a:pt x="1023282" y="1022568"/>
                </a:lnTo>
                <a:lnTo>
                  <a:pt x="1060217" y="1078876"/>
                </a:lnTo>
                <a:lnTo>
                  <a:pt x="1093387" y="1129485"/>
                </a:lnTo>
                <a:lnTo>
                  <a:pt x="1128562" y="1177235"/>
                </a:lnTo>
                <a:lnTo>
                  <a:pt x="1168620" y="1228428"/>
                </a:lnTo>
                <a:lnTo>
                  <a:pt x="1207005" y="1280641"/>
                </a:lnTo>
                <a:lnTo>
                  <a:pt x="1240605" y="1333157"/>
                </a:lnTo>
                <a:lnTo>
                  <a:pt x="1275907" y="1385761"/>
                </a:lnTo>
                <a:lnTo>
                  <a:pt x="1312883" y="1438393"/>
                </a:lnTo>
                <a:lnTo>
                  <a:pt x="1346066" y="1491032"/>
                </a:lnTo>
                <a:lnTo>
                  <a:pt x="1378125" y="1540554"/>
                </a:lnTo>
                <a:lnTo>
                  <a:pt x="1412970" y="1587982"/>
                </a:lnTo>
                <a:lnTo>
                  <a:pt x="1461077" y="1650821"/>
                </a:lnTo>
                <a:lnTo>
                  <a:pt x="1488111" y="1699683"/>
                </a:lnTo>
                <a:lnTo>
                  <a:pt x="1526613" y="1761360"/>
                </a:lnTo>
                <a:lnTo>
                  <a:pt x="1557572" y="1811464"/>
                </a:lnTo>
                <a:lnTo>
                  <a:pt x="1588972" y="1863354"/>
                </a:lnTo>
                <a:lnTo>
                  <a:pt x="1621673" y="1914604"/>
                </a:lnTo>
                <a:lnTo>
                  <a:pt x="1667812" y="1977555"/>
                </a:lnTo>
                <a:lnTo>
                  <a:pt x="1705738" y="2040380"/>
                </a:lnTo>
                <a:lnTo>
                  <a:pt x="1736598" y="2089238"/>
                </a:lnTo>
                <a:lnTo>
                  <a:pt x="1778467" y="2150914"/>
                </a:lnTo>
                <a:lnTo>
                  <a:pt x="1810011" y="2199848"/>
                </a:lnTo>
                <a:lnTo>
                  <a:pt x="1848991" y="2262017"/>
                </a:lnTo>
                <a:lnTo>
                  <a:pt x="1885156" y="2324687"/>
                </a:lnTo>
                <a:lnTo>
                  <a:pt x="1915711" y="2373519"/>
                </a:lnTo>
                <a:lnTo>
                  <a:pt x="1950241" y="2434016"/>
                </a:lnTo>
                <a:lnTo>
                  <a:pt x="1986525" y="2491026"/>
                </a:lnTo>
                <a:lnTo>
                  <a:pt x="2022158" y="2552937"/>
                </a:lnTo>
                <a:lnTo>
                  <a:pt x="2055756" y="2613086"/>
                </a:lnTo>
                <a:lnTo>
                  <a:pt x="2094975" y="2670028"/>
                </a:lnTo>
                <a:lnTo>
                  <a:pt x="2130928" y="2726336"/>
                </a:lnTo>
                <a:lnTo>
                  <a:pt x="2161729" y="2783688"/>
                </a:lnTo>
                <a:lnTo>
                  <a:pt x="2197276" y="2847010"/>
                </a:lnTo>
                <a:lnTo>
                  <a:pt x="2227174" y="2904925"/>
                </a:lnTo>
                <a:lnTo>
                  <a:pt x="2255610" y="2961425"/>
                </a:lnTo>
                <a:lnTo>
                  <a:pt x="2283757" y="3017645"/>
                </a:lnTo>
                <a:lnTo>
                  <a:pt x="2317437" y="3073811"/>
                </a:lnTo>
                <a:lnTo>
                  <a:pt x="2349479" y="3129966"/>
                </a:lnTo>
                <a:lnTo>
                  <a:pt x="2378339" y="3186119"/>
                </a:lnTo>
                <a:lnTo>
                  <a:pt x="2406569" y="3242271"/>
                </a:lnTo>
                <a:lnTo>
                  <a:pt x="2434676" y="3304488"/>
                </a:lnTo>
                <a:lnTo>
                  <a:pt x="2462758" y="3359239"/>
                </a:lnTo>
                <a:lnTo>
                  <a:pt x="2485246" y="3420097"/>
                </a:lnTo>
                <a:lnTo>
                  <a:pt x="2516052" y="3482959"/>
                </a:lnTo>
                <a:lnTo>
                  <a:pt x="2543606" y="3537472"/>
                </a:lnTo>
                <a:lnTo>
                  <a:pt x="2564344" y="3592130"/>
                </a:lnTo>
                <a:lnTo>
                  <a:pt x="2596557" y="3654356"/>
                </a:lnTo>
                <a:lnTo>
                  <a:pt x="2622939" y="3711813"/>
                </a:lnTo>
                <a:lnTo>
                  <a:pt x="2647673" y="3772325"/>
                </a:lnTo>
                <a:lnTo>
                  <a:pt x="2671756" y="3827911"/>
                </a:lnTo>
                <a:lnTo>
                  <a:pt x="2696836" y="3889274"/>
                </a:lnTo>
                <a:lnTo>
                  <a:pt x="2721398" y="3943873"/>
                </a:lnTo>
                <a:lnTo>
                  <a:pt x="2750661" y="4007315"/>
                </a:lnTo>
                <a:lnTo>
                  <a:pt x="2770536" y="4055689"/>
                </a:lnTo>
                <a:lnTo>
                  <a:pt x="2791057" y="4115288"/>
                </a:lnTo>
                <a:lnTo>
                  <a:pt x="2813611" y="4170950"/>
                </a:lnTo>
                <a:lnTo>
                  <a:pt x="2822634" y="4194700"/>
                </a:lnTo>
                <a:lnTo>
                  <a:pt x="2823169" y="4200097"/>
                </a:lnTo>
                <a:lnTo>
                  <a:pt x="2821185" y="4201356"/>
                </a:lnTo>
                <a:lnTo>
                  <a:pt x="2817523" y="4199856"/>
                </a:lnTo>
                <a:lnTo>
                  <a:pt x="2788259" y="4139986"/>
                </a:lnTo>
                <a:lnTo>
                  <a:pt x="2766481" y="4084366"/>
                </a:lnTo>
                <a:lnTo>
                  <a:pt x="2738946" y="4025717"/>
                </a:lnTo>
                <a:lnTo>
                  <a:pt x="2710870" y="3965091"/>
                </a:lnTo>
                <a:lnTo>
                  <a:pt x="2683648" y="3911865"/>
                </a:lnTo>
                <a:lnTo>
                  <a:pt x="2655740" y="3856290"/>
                </a:lnTo>
                <a:lnTo>
                  <a:pt x="2620462" y="3793017"/>
                </a:lnTo>
                <a:lnTo>
                  <a:pt x="2589751" y="3731126"/>
                </a:lnTo>
                <a:lnTo>
                  <a:pt x="2568237" y="3680225"/>
                </a:lnTo>
                <a:lnTo>
                  <a:pt x="2543925" y="3628098"/>
                </a:lnTo>
                <a:lnTo>
                  <a:pt x="2514494" y="3575609"/>
                </a:lnTo>
                <a:lnTo>
                  <a:pt x="2483548" y="3526131"/>
                </a:lnTo>
                <a:lnTo>
                  <a:pt x="2455271" y="3475596"/>
                </a:lnTo>
                <a:lnTo>
                  <a:pt x="2428955" y="3419288"/>
                </a:lnTo>
                <a:lnTo>
                  <a:pt x="2398931" y="3365560"/>
                </a:lnTo>
                <a:lnTo>
                  <a:pt x="2364689" y="3309477"/>
                </a:lnTo>
                <a:lnTo>
                  <a:pt x="2328026" y="3251525"/>
                </a:lnTo>
                <a:lnTo>
                  <a:pt x="2298056" y="3197309"/>
                </a:lnTo>
                <a:lnTo>
                  <a:pt x="2271239" y="3144201"/>
                </a:lnTo>
                <a:lnTo>
                  <a:pt x="2241066" y="3091420"/>
                </a:lnTo>
                <a:lnTo>
                  <a:pt x="2209899" y="3038737"/>
                </a:lnTo>
                <a:lnTo>
                  <a:pt x="2178438" y="2986083"/>
                </a:lnTo>
                <a:lnTo>
                  <a:pt x="2146889" y="2933436"/>
                </a:lnTo>
                <a:lnTo>
                  <a:pt x="2115314" y="2880793"/>
                </a:lnTo>
                <a:lnTo>
                  <a:pt x="2083732" y="2828150"/>
                </a:lnTo>
                <a:lnTo>
                  <a:pt x="2049028" y="2775507"/>
                </a:lnTo>
                <a:lnTo>
                  <a:pt x="2012229" y="2722865"/>
                </a:lnTo>
                <a:lnTo>
                  <a:pt x="1979099" y="2670222"/>
                </a:lnTo>
                <a:lnTo>
                  <a:pt x="1947056" y="2617580"/>
                </a:lnTo>
                <a:lnTo>
                  <a:pt x="1915335" y="2564937"/>
                </a:lnTo>
                <a:lnTo>
                  <a:pt x="1883709" y="2512295"/>
                </a:lnTo>
                <a:lnTo>
                  <a:pt x="1852112" y="2459652"/>
                </a:lnTo>
                <a:lnTo>
                  <a:pt x="1817403" y="2410129"/>
                </a:lnTo>
                <a:lnTo>
                  <a:pt x="1780603" y="2362701"/>
                </a:lnTo>
                <a:lnTo>
                  <a:pt x="1747472" y="2311603"/>
                </a:lnTo>
                <a:lnTo>
                  <a:pt x="1715429" y="2259418"/>
                </a:lnTo>
                <a:lnTo>
                  <a:pt x="1686827" y="2210031"/>
                </a:lnTo>
                <a:lnTo>
                  <a:pt x="1660415" y="2162642"/>
                </a:lnTo>
                <a:lnTo>
                  <a:pt x="1630363" y="2111557"/>
                </a:lnTo>
                <a:lnTo>
                  <a:pt x="1599231" y="2059375"/>
                </a:lnTo>
                <a:lnTo>
                  <a:pt x="1567781" y="2009989"/>
                </a:lnTo>
                <a:lnTo>
                  <a:pt x="1536235" y="1962601"/>
                </a:lnTo>
                <a:lnTo>
                  <a:pt x="1488545" y="1899775"/>
                </a:lnTo>
                <a:lnTo>
                  <a:pt x="1453486" y="1850916"/>
                </a:lnTo>
                <a:lnTo>
                  <a:pt x="1410198" y="1790410"/>
                </a:lnTo>
                <a:lnTo>
                  <a:pt x="1380749" y="1746372"/>
                </a:lnTo>
                <a:lnTo>
                  <a:pt x="1360066" y="1697968"/>
                </a:lnTo>
                <a:lnTo>
                  <a:pt x="1316052" y="1639098"/>
                </a:lnTo>
                <a:lnTo>
                  <a:pt x="1273217" y="1582410"/>
                </a:lnTo>
                <a:lnTo>
                  <a:pt x="1238196" y="1526152"/>
                </a:lnTo>
                <a:lnTo>
                  <a:pt x="1195577" y="1469979"/>
                </a:lnTo>
                <a:lnTo>
                  <a:pt x="1148033" y="1413822"/>
                </a:lnTo>
                <a:lnTo>
                  <a:pt x="1106017" y="1357669"/>
                </a:lnTo>
                <a:lnTo>
                  <a:pt x="1070855" y="1301517"/>
                </a:lnTo>
                <a:lnTo>
                  <a:pt x="1030460" y="1245366"/>
                </a:lnTo>
                <a:lnTo>
                  <a:pt x="995922" y="1190383"/>
                </a:lnTo>
                <a:lnTo>
                  <a:pt x="946211" y="1128089"/>
                </a:lnTo>
                <a:lnTo>
                  <a:pt x="902288" y="1067503"/>
                </a:lnTo>
                <a:lnTo>
                  <a:pt x="852772" y="1006622"/>
                </a:lnTo>
                <a:lnTo>
                  <a:pt x="808283" y="945153"/>
                </a:lnTo>
                <a:lnTo>
                  <a:pt x="768398" y="891117"/>
                </a:lnTo>
                <a:lnTo>
                  <a:pt x="725436" y="837122"/>
                </a:lnTo>
                <a:lnTo>
                  <a:pt x="681810" y="776560"/>
                </a:lnTo>
                <a:lnTo>
                  <a:pt x="634783" y="715526"/>
                </a:lnTo>
                <a:lnTo>
                  <a:pt x="577584" y="658132"/>
                </a:lnTo>
                <a:lnTo>
                  <a:pt x="529591" y="596007"/>
                </a:lnTo>
                <a:lnTo>
                  <a:pt x="470373" y="533125"/>
                </a:lnTo>
                <a:lnTo>
                  <a:pt x="407662" y="473420"/>
                </a:lnTo>
                <a:lnTo>
                  <a:pt x="351577" y="429867"/>
                </a:lnTo>
                <a:lnTo>
                  <a:pt x="313863" y="400014"/>
                </a:lnTo>
                <a:lnTo>
                  <a:pt x="290288" y="395091"/>
                </a:lnTo>
                <a:lnTo>
                  <a:pt x="277450" y="395417"/>
                </a:lnTo>
                <a:lnTo>
                  <a:pt x="270062" y="400313"/>
                </a:lnTo>
                <a:lnTo>
                  <a:pt x="266306" y="408256"/>
                </a:lnTo>
                <a:lnTo>
                  <a:pt x="265252" y="428390"/>
                </a:lnTo>
                <a:lnTo>
                  <a:pt x="268683" y="449037"/>
                </a:lnTo>
                <a:lnTo>
                  <a:pt x="296187" y="502844"/>
                </a:lnTo>
                <a:lnTo>
                  <a:pt x="333003" y="564654"/>
                </a:lnTo>
                <a:lnTo>
                  <a:pt x="375989" y="620302"/>
                </a:lnTo>
                <a:lnTo>
                  <a:pt x="411362" y="673937"/>
                </a:lnTo>
                <a:lnTo>
                  <a:pt x="462563" y="735255"/>
                </a:lnTo>
                <a:lnTo>
                  <a:pt x="504502" y="795170"/>
                </a:lnTo>
                <a:lnTo>
                  <a:pt x="546581" y="856094"/>
                </a:lnTo>
                <a:lnTo>
                  <a:pt x="578161" y="904898"/>
                </a:lnTo>
                <a:lnTo>
                  <a:pt x="620273" y="967023"/>
                </a:lnTo>
                <a:lnTo>
                  <a:pt x="667976" y="1029684"/>
                </a:lnTo>
                <a:lnTo>
                  <a:pt x="708626" y="1078514"/>
                </a:lnTo>
                <a:lnTo>
                  <a:pt x="763114" y="1140181"/>
                </a:lnTo>
                <a:lnTo>
                  <a:pt x="799076" y="1190283"/>
                </a:lnTo>
                <a:lnTo>
                  <a:pt x="838848" y="1242173"/>
                </a:lnTo>
                <a:lnTo>
                  <a:pt x="879098" y="1294592"/>
                </a:lnTo>
                <a:lnTo>
                  <a:pt x="914940" y="1347169"/>
                </a:lnTo>
                <a:lnTo>
                  <a:pt x="954676" y="1398622"/>
                </a:lnTo>
                <a:lnTo>
                  <a:pt x="1006905" y="1461642"/>
                </a:lnTo>
                <a:lnTo>
                  <a:pt x="1043666" y="1512738"/>
                </a:lnTo>
                <a:lnTo>
                  <a:pt x="1084194" y="1561803"/>
                </a:lnTo>
                <a:lnTo>
                  <a:pt x="1125838" y="1609096"/>
                </a:lnTo>
                <a:lnTo>
                  <a:pt x="1176242" y="1671890"/>
                </a:lnTo>
                <a:lnTo>
                  <a:pt x="1221164" y="1730523"/>
                </a:lnTo>
                <a:lnTo>
                  <a:pt x="1259098" y="1778930"/>
                </a:lnTo>
                <a:lnTo>
                  <a:pt x="1307070" y="1840921"/>
                </a:lnTo>
                <a:lnTo>
                  <a:pt x="1355671" y="1903555"/>
                </a:lnTo>
                <a:lnTo>
                  <a:pt x="1388380" y="1952382"/>
                </a:lnTo>
                <a:lnTo>
                  <a:pt x="1420298" y="2003893"/>
                </a:lnTo>
                <a:lnTo>
                  <a:pt x="1469760" y="2065296"/>
                </a:lnTo>
                <a:lnTo>
                  <a:pt x="1517658" y="2125605"/>
                </a:lnTo>
                <a:lnTo>
                  <a:pt x="1566244" y="2187907"/>
                </a:lnTo>
                <a:lnTo>
                  <a:pt x="1609637" y="2246443"/>
                </a:lnTo>
                <a:lnTo>
                  <a:pt x="1641443" y="2294834"/>
                </a:lnTo>
                <a:lnTo>
                  <a:pt x="1683632" y="2356819"/>
                </a:lnTo>
                <a:lnTo>
                  <a:pt x="1725761" y="2419452"/>
                </a:lnTo>
                <a:lnTo>
                  <a:pt x="1767878" y="2476885"/>
                </a:lnTo>
                <a:lnTo>
                  <a:pt x="1809992" y="2536409"/>
                </a:lnTo>
                <a:lnTo>
                  <a:pt x="1846517" y="2598556"/>
                </a:lnTo>
                <a:lnTo>
                  <a:pt x="1884668" y="2649827"/>
                </a:lnTo>
                <a:lnTo>
                  <a:pt x="1925999" y="2710734"/>
                </a:lnTo>
                <a:lnTo>
                  <a:pt x="1962369" y="2768172"/>
                </a:lnTo>
                <a:lnTo>
                  <a:pt x="2000489" y="2824577"/>
                </a:lnTo>
                <a:lnTo>
                  <a:pt x="2038694" y="2880780"/>
                </a:lnTo>
                <a:lnTo>
                  <a:pt x="2074707" y="2936942"/>
                </a:lnTo>
                <a:lnTo>
                  <a:pt x="2108380" y="2991926"/>
                </a:lnTo>
                <a:lnTo>
                  <a:pt x="2152316" y="3054221"/>
                </a:lnTo>
                <a:lnTo>
                  <a:pt x="2188918" y="3109198"/>
                </a:lnTo>
                <a:lnTo>
                  <a:pt x="2223010" y="3161999"/>
                </a:lnTo>
                <a:lnTo>
                  <a:pt x="2257604" y="3212160"/>
                </a:lnTo>
                <a:lnTo>
                  <a:pt x="2286967" y="3267128"/>
                </a:lnTo>
                <a:lnTo>
                  <a:pt x="2318417" y="3323047"/>
                </a:lnTo>
                <a:lnTo>
                  <a:pt x="2360000" y="3385951"/>
                </a:lnTo>
                <a:lnTo>
                  <a:pt x="2388865" y="3439454"/>
                </a:lnTo>
                <a:lnTo>
                  <a:pt x="2422960" y="3500673"/>
                </a:lnTo>
                <a:lnTo>
                  <a:pt x="2450182" y="3554445"/>
                </a:lnTo>
                <a:lnTo>
                  <a:pt x="2484009" y="3615569"/>
                </a:lnTo>
                <a:lnTo>
                  <a:pt x="2517767" y="3670137"/>
                </a:lnTo>
                <a:lnTo>
                  <a:pt x="2544945" y="3723033"/>
                </a:lnTo>
                <a:lnTo>
                  <a:pt x="2575646" y="3784043"/>
                </a:lnTo>
                <a:lnTo>
                  <a:pt x="2596905" y="3838596"/>
                </a:lnTo>
                <a:lnTo>
                  <a:pt x="2627866" y="3902031"/>
                </a:lnTo>
                <a:lnTo>
                  <a:pt x="2652997" y="3950405"/>
                </a:lnTo>
                <a:lnTo>
                  <a:pt x="2680491" y="4010003"/>
                </a:lnTo>
                <a:lnTo>
                  <a:pt x="2707283" y="4066835"/>
                </a:lnTo>
                <a:lnTo>
                  <a:pt x="2716886" y="4095005"/>
                </a:lnTo>
                <a:lnTo>
                  <a:pt x="2716405" y="4103218"/>
                </a:lnTo>
                <a:lnTo>
                  <a:pt x="2712575" y="4107524"/>
                </a:lnTo>
                <a:lnTo>
                  <a:pt x="2706512" y="4109225"/>
                </a:lnTo>
                <a:lnTo>
                  <a:pt x="2700131" y="4106849"/>
                </a:lnTo>
                <a:lnTo>
                  <a:pt x="2658010" y="4064618"/>
                </a:lnTo>
                <a:lnTo>
                  <a:pt x="2625980" y="4019132"/>
                </a:lnTo>
                <a:lnTo>
                  <a:pt x="2595431" y="3965393"/>
                </a:lnTo>
                <a:lnTo>
                  <a:pt x="2555345" y="3907018"/>
                </a:lnTo>
                <a:lnTo>
                  <a:pt x="2523379" y="3851347"/>
                </a:lnTo>
                <a:lnTo>
                  <a:pt x="2491414" y="3788358"/>
                </a:lnTo>
                <a:lnTo>
                  <a:pt x="2457241" y="3724920"/>
                </a:lnTo>
                <a:lnTo>
                  <a:pt x="2429539" y="3673447"/>
                </a:lnTo>
                <a:lnTo>
                  <a:pt x="2399104" y="3621151"/>
                </a:lnTo>
                <a:lnTo>
                  <a:pt x="2367859" y="3568611"/>
                </a:lnTo>
                <a:lnTo>
                  <a:pt x="2336375" y="3515999"/>
                </a:lnTo>
                <a:lnTo>
                  <a:pt x="2304819" y="3463365"/>
                </a:lnTo>
                <a:lnTo>
                  <a:pt x="2267654" y="3405136"/>
                </a:lnTo>
                <a:lnTo>
                  <a:pt x="2227006" y="3343429"/>
                </a:lnTo>
                <a:lnTo>
                  <a:pt x="2185326" y="3280693"/>
                </a:lnTo>
                <a:lnTo>
                  <a:pt x="2143341" y="3217650"/>
                </a:lnTo>
                <a:lnTo>
                  <a:pt x="2106854" y="3160106"/>
                </a:lnTo>
                <a:lnTo>
                  <a:pt x="2068227" y="3100422"/>
                </a:lnTo>
                <a:lnTo>
                  <a:pt x="2027146" y="3038285"/>
                </a:lnTo>
                <a:lnTo>
                  <a:pt x="1979749" y="2975420"/>
                </a:lnTo>
                <a:lnTo>
                  <a:pt x="1934250" y="2912340"/>
                </a:lnTo>
                <a:lnTo>
                  <a:pt x="1891133" y="2849196"/>
                </a:lnTo>
                <a:lnTo>
                  <a:pt x="1848722" y="2786032"/>
                </a:lnTo>
                <a:lnTo>
                  <a:pt x="1800931" y="2728453"/>
                </a:lnTo>
                <a:lnTo>
                  <a:pt x="1755315" y="2668759"/>
                </a:lnTo>
                <a:lnTo>
                  <a:pt x="1712163" y="2606617"/>
                </a:lnTo>
                <a:lnTo>
                  <a:pt x="1664153" y="2543752"/>
                </a:lnTo>
                <a:lnTo>
                  <a:pt x="1618472" y="2480671"/>
                </a:lnTo>
                <a:lnTo>
                  <a:pt x="1569712" y="2417527"/>
                </a:lnTo>
                <a:lnTo>
                  <a:pt x="1523809" y="2354364"/>
                </a:lnTo>
                <a:lnTo>
                  <a:pt x="1474983" y="2296784"/>
                </a:lnTo>
                <a:lnTo>
                  <a:pt x="1429061" y="2237090"/>
                </a:lnTo>
                <a:lnTo>
                  <a:pt x="1380229" y="2174949"/>
                </a:lnTo>
                <a:lnTo>
                  <a:pt x="1334305" y="2112083"/>
                </a:lnTo>
                <a:lnTo>
                  <a:pt x="1291062" y="2054592"/>
                </a:lnTo>
                <a:lnTo>
                  <a:pt x="1248613" y="1994923"/>
                </a:lnTo>
                <a:lnTo>
                  <a:pt x="1206400" y="1938380"/>
                </a:lnTo>
                <a:lnTo>
                  <a:pt x="1164257" y="1884581"/>
                </a:lnTo>
                <a:lnTo>
                  <a:pt x="1122134" y="1831596"/>
                </a:lnTo>
                <a:lnTo>
                  <a:pt x="1080018" y="1778852"/>
                </a:lnTo>
                <a:lnTo>
                  <a:pt x="1049082" y="1726179"/>
                </a:lnTo>
                <a:lnTo>
                  <a:pt x="994791" y="1663215"/>
                </a:lnTo>
                <a:lnTo>
                  <a:pt x="957798" y="1612888"/>
                </a:lnTo>
                <a:lnTo>
                  <a:pt x="917722" y="1560932"/>
                </a:lnTo>
                <a:lnTo>
                  <a:pt x="877381" y="1509662"/>
                </a:lnTo>
                <a:lnTo>
                  <a:pt x="831716" y="1446704"/>
                </a:lnTo>
                <a:lnTo>
                  <a:pt x="796396" y="1395619"/>
                </a:lnTo>
                <a:lnTo>
                  <a:pt x="759415" y="1346557"/>
                </a:lnTo>
                <a:lnTo>
                  <a:pt x="709888" y="1288057"/>
                </a:lnTo>
                <a:lnTo>
                  <a:pt x="663451" y="1225376"/>
                </a:lnTo>
                <a:lnTo>
                  <a:pt x="620483" y="1173653"/>
                </a:lnTo>
                <a:lnTo>
                  <a:pt x="572611" y="1118723"/>
                </a:lnTo>
                <a:lnTo>
                  <a:pt x="526500" y="1063982"/>
                </a:lnTo>
                <a:lnTo>
                  <a:pt x="478592" y="1001739"/>
                </a:lnTo>
                <a:lnTo>
                  <a:pt x="430126" y="941160"/>
                </a:lnTo>
                <a:lnTo>
                  <a:pt x="379203" y="881450"/>
                </a:lnTo>
                <a:lnTo>
                  <a:pt x="324491" y="824536"/>
                </a:lnTo>
                <a:lnTo>
                  <a:pt x="263387" y="771519"/>
                </a:lnTo>
                <a:lnTo>
                  <a:pt x="201596" y="712637"/>
                </a:lnTo>
                <a:lnTo>
                  <a:pt x="143077" y="655798"/>
                </a:lnTo>
                <a:lnTo>
                  <a:pt x="108684" y="627699"/>
                </a:lnTo>
                <a:lnTo>
                  <a:pt x="52301" y="596109"/>
                </a:lnTo>
                <a:lnTo>
                  <a:pt x="30929" y="595329"/>
                </a:lnTo>
                <a:lnTo>
                  <a:pt x="23826" y="600268"/>
                </a:lnTo>
                <a:lnTo>
                  <a:pt x="19090" y="608240"/>
                </a:lnTo>
                <a:lnTo>
                  <a:pt x="14998" y="628406"/>
                </a:lnTo>
                <a:lnTo>
                  <a:pt x="17079" y="649067"/>
                </a:lnTo>
                <a:lnTo>
                  <a:pt x="25023" y="666829"/>
                </a:lnTo>
                <a:lnTo>
                  <a:pt x="62690" y="723113"/>
                </a:lnTo>
                <a:lnTo>
                  <a:pt x="99200" y="785679"/>
                </a:lnTo>
                <a:lnTo>
                  <a:pt x="139959" y="845507"/>
                </a:lnTo>
                <a:lnTo>
                  <a:pt x="189130" y="906591"/>
                </a:lnTo>
                <a:lnTo>
                  <a:pt x="230822" y="961421"/>
                </a:lnTo>
                <a:lnTo>
                  <a:pt x="272852" y="1017312"/>
                </a:lnTo>
                <a:lnTo>
                  <a:pt x="314950" y="1073413"/>
                </a:lnTo>
                <a:lnTo>
                  <a:pt x="358230" y="1136790"/>
                </a:lnTo>
                <a:lnTo>
                  <a:pt x="407507" y="1198702"/>
                </a:lnTo>
                <a:lnTo>
                  <a:pt x="456972" y="1261321"/>
                </a:lnTo>
                <a:lnTo>
                  <a:pt x="492338" y="1310144"/>
                </a:lnTo>
                <a:lnTo>
                  <a:pt x="530633" y="1361655"/>
                </a:lnTo>
                <a:lnTo>
                  <a:pt x="585495" y="1424227"/>
                </a:lnTo>
                <a:lnTo>
                  <a:pt x="626216" y="1473317"/>
                </a:lnTo>
                <a:lnTo>
                  <a:pt x="675129" y="1532418"/>
                </a:lnTo>
                <a:lnTo>
                  <a:pt x="729504" y="1594742"/>
                </a:lnTo>
                <a:lnTo>
                  <a:pt x="765721" y="1646022"/>
                </a:lnTo>
                <a:lnTo>
                  <a:pt x="810570" y="1708516"/>
                </a:lnTo>
                <a:lnTo>
                  <a:pt x="849662" y="1758761"/>
                </a:lnTo>
                <a:lnTo>
                  <a:pt x="889711" y="1809524"/>
                </a:lnTo>
                <a:lnTo>
                  <a:pt x="941517" y="1872311"/>
                </a:lnTo>
                <a:lnTo>
                  <a:pt x="984127" y="1923367"/>
                </a:lnTo>
                <a:lnTo>
                  <a:pt x="1022099" y="1972420"/>
                </a:lnTo>
                <a:lnTo>
                  <a:pt x="1059866" y="2019709"/>
                </a:lnTo>
                <a:lnTo>
                  <a:pt x="1109658" y="2082501"/>
                </a:lnTo>
                <a:lnTo>
                  <a:pt x="1150671" y="2131355"/>
                </a:lnTo>
                <a:lnTo>
                  <a:pt x="1186869" y="2182874"/>
                </a:lnTo>
                <a:lnTo>
                  <a:pt x="1231712" y="2245450"/>
                </a:lnTo>
                <a:lnTo>
                  <a:pt x="1269633" y="2294539"/>
                </a:lnTo>
                <a:lnTo>
                  <a:pt x="1317600" y="2353641"/>
                </a:lnTo>
                <a:lnTo>
                  <a:pt x="1366199" y="2410376"/>
                </a:lnTo>
                <a:lnTo>
                  <a:pt x="1409594" y="2466643"/>
                </a:lnTo>
                <a:lnTo>
                  <a:pt x="1451961" y="2522818"/>
                </a:lnTo>
                <a:lnTo>
                  <a:pt x="1494125" y="2578974"/>
                </a:lnTo>
                <a:lnTo>
                  <a:pt x="1529014" y="2635127"/>
                </a:lnTo>
                <a:lnTo>
                  <a:pt x="1568487" y="2688160"/>
                </a:lnTo>
                <a:lnTo>
                  <a:pt x="1610080" y="2738366"/>
                </a:lnTo>
                <a:lnTo>
                  <a:pt x="1652091" y="2793344"/>
                </a:lnTo>
                <a:lnTo>
                  <a:pt x="1694184" y="2849264"/>
                </a:lnTo>
                <a:lnTo>
                  <a:pt x="1730705" y="2905370"/>
                </a:lnTo>
                <a:lnTo>
                  <a:pt x="1767685" y="2961513"/>
                </a:lnTo>
                <a:lnTo>
                  <a:pt x="1801852" y="3017663"/>
                </a:lnTo>
                <a:lnTo>
                  <a:pt x="1844016" y="3080617"/>
                </a:lnTo>
                <a:lnTo>
                  <a:pt x="1880041" y="3142359"/>
                </a:lnTo>
                <a:lnTo>
                  <a:pt x="1908231" y="3194199"/>
                </a:lnTo>
                <a:lnTo>
                  <a:pt x="1933209" y="3246380"/>
                </a:lnTo>
                <a:lnTo>
                  <a:pt x="1960706" y="3301549"/>
                </a:lnTo>
                <a:lnTo>
                  <a:pt x="1981470" y="3354524"/>
                </a:lnTo>
                <a:lnTo>
                  <a:pt x="1993560" y="3403914"/>
                </a:lnTo>
                <a:lnTo>
                  <a:pt x="1991794" y="3426806"/>
                </a:lnTo>
                <a:lnTo>
                  <a:pt x="1988515" y="3431975"/>
                </a:lnTo>
                <a:lnTo>
                  <a:pt x="1983990" y="3433081"/>
                </a:lnTo>
                <a:lnTo>
                  <a:pt x="1978633" y="3431479"/>
                </a:lnTo>
                <a:lnTo>
                  <a:pt x="1959916" y="3418045"/>
                </a:lnTo>
                <a:lnTo>
                  <a:pt x="1914224" y="3357618"/>
                </a:lnTo>
                <a:lnTo>
                  <a:pt x="1869732" y="3301163"/>
                </a:lnTo>
                <a:lnTo>
                  <a:pt x="1833491" y="3248445"/>
                </a:lnTo>
                <a:lnTo>
                  <a:pt x="1797867" y="3192971"/>
                </a:lnTo>
                <a:lnTo>
                  <a:pt x="1761816" y="3145385"/>
                </a:lnTo>
                <a:lnTo>
                  <a:pt x="1727088" y="3094241"/>
                </a:lnTo>
                <a:lnTo>
                  <a:pt x="1688982" y="3042042"/>
                </a:lnTo>
                <a:lnTo>
                  <a:pt x="1648056" y="2983942"/>
                </a:lnTo>
                <a:lnTo>
                  <a:pt x="1611883" y="2927863"/>
                </a:lnTo>
                <a:lnTo>
                  <a:pt x="1573349" y="2868613"/>
                </a:lnTo>
                <a:lnTo>
                  <a:pt x="1532295" y="2812193"/>
                </a:lnTo>
                <a:lnTo>
                  <a:pt x="1484907" y="2752842"/>
                </a:lnTo>
                <a:lnTo>
                  <a:pt x="1439410" y="2690803"/>
                </a:lnTo>
                <a:lnTo>
                  <a:pt x="1396294" y="2627967"/>
                </a:lnTo>
                <a:lnTo>
                  <a:pt x="1348294" y="2564896"/>
                </a:lnTo>
                <a:lnTo>
                  <a:pt x="1302616" y="2501754"/>
                </a:lnTo>
                <a:lnTo>
                  <a:pt x="1253856" y="2438592"/>
                </a:lnTo>
                <a:lnTo>
                  <a:pt x="1202365" y="2375423"/>
                </a:lnTo>
                <a:lnTo>
                  <a:pt x="1170658" y="2330190"/>
                </a:lnTo>
                <a:lnTo>
                  <a:pt x="1139799" y="2283960"/>
                </a:lnTo>
                <a:lnTo>
                  <a:pt x="1106587" y="2240017"/>
                </a:lnTo>
                <a:lnTo>
                  <a:pt x="1072328" y="2197090"/>
                </a:lnTo>
                <a:lnTo>
                  <a:pt x="1023277" y="2136581"/>
                </a:lnTo>
                <a:lnTo>
                  <a:pt x="975987" y="2078488"/>
                </a:lnTo>
                <a:lnTo>
                  <a:pt x="924931" y="2016822"/>
                </a:lnTo>
                <a:lnTo>
                  <a:pt x="872758" y="1954096"/>
                </a:lnTo>
                <a:lnTo>
                  <a:pt x="823375" y="1894177"/>
                </a:lnTo>
                <a:lnTo>
                  <a:pt x="775987" y="1836259"/>
                </a:lnTo>
                <a:lnTo>
                  <a:pt x="731141" y="1777764"/>
                </a:lnTo>
                <a:lnTo>
                  <a:pt x="692507" y="1726507"/>
                </a:lnTo>
                <a:lnTo>
                  <a:pt x="651424" y="1678564"/>
                </a:lnTo>
                <a:lnTo>
                  <a:pt x="609615" y="1627314"/>
                </a:lnTo>
                <a:lnTo>
                  <a:pt x="567592" y="1578204"/>
                </a:lnTo>
                <a:lnTo>
                  <a:pt x="511470" y="1519688"/>
                </a:lnTo>
                <a:lnTo>
                  <a:pt x="469362" y="1471576"/>
                </a:lnTo>
                <a:lnTo>
                  <a:pt x="413211" y="1411322"/>
                </a:lnTo>
                <a:lnTo>
                  <a:pt x="360179" y="1357479"/>
                </a:lnTo>
                <a:lnTo>
                  <a:pt x="297593" y="1294719"/>
                </a:lnTo>
                <a:lnTo>
                  <a:pt x="241734" y="1233248"/>
                </a:lnTo>
                <a:lnTo>
                  <a:pt x="188668" y="1184224"/>
                </a:lnTo>
                <a:lnTo>
                  <a:pt x="129562" y="1126572"/>
                </a:lnTo>
                <a:lnTo>
                  <a:pt x="72229" y="1093040"/>
                </a:lnTo>
                <a:lnTo>
                  <a:pt x="64227" y="1093512"/>
                </a:lnTo>
                <a:lnTo>
                  <a:pt x="57723" y="1098507"/>
                </a:lnTo>
                <a:lnTo>
                  <a:pt x="52217" y="1106515"/>
                </a:lnTo>
                <a:lnTo>
                  <a:pt x="50886" y="1116534"/>
                </a:lnTo>
                <a:lnTo>
                  <a:pt x="65891" y="1174154"/>
                </a:lnTo>
                <a:lnTo>
                  <a:pt x="94787" y="1227684"/>
                </a:lnTo>
                <a:lnTo>
                  <a:pt x="131406" y="1288848"/>
                </a:lnTo>
                <a:lnTo>
                  <a:pt x="173709" y="1343902"/>
                </a:lnTo>
                <a:lnTo>
                  <a:pt x="210878" y="1399837"/>
                </a:lnTo>
                <a:lnTo>
                  <a:pt x="259251" y="1463182"/>
                </a:lnTo>
                <a:lnTo>
                  <a:pt x="303814" y="1525087"/>
                </a:lnTo>
                <a:lnTo>
                  <a:pt x="352001" y="1587705"/>
                </a:lnTo>
                <a:lnTo>
                  <a:pt x="387147" y="1636528"/>
                </a:lnTo>
                <a:lnTo>
                  <a:pt x="430463" y="1698192"/>
                </a:lnTo>
                <a:lnTo>
                  <a:pt x="462257" y="1747124"/>
                </a:lnTo>
                <a:lnTo>
                  <a:pt x="504441" y="1809292"/>
                </a:lnTo>
                <a:lnTo>
                  <a:pt x="546569" y="1871962"/>
                </a:lnTo>
                <a:lnTo>
                  <a:pt x="578157" y="1920793"/>
                </a:lnTo>
                <a:lnTo>
                  <a:pt x="619102" y="1981291"/>
                </a:lnTo>
                <a:lnTo>
                  <a:pt x="650933" y="2035182"/>
                </a:lnTo>
                <a:lnTo>
                  <a:pt x="686831" y="2090716"/>
                </a:lnTo>
                <a:lnTo>
                  <a:pt x="729056" y="2147051"/>
                </a:lnTo>
                <a:lnTo>
                  <a:pt x="744271" y="2168158"/>
                </a:lnTo>
                <a:lnTo>
                  <a:pt x="704055" y="2111276"/>
                </a:lnTo>
                <a:lnTo>
                  <a:pt x="668177" y="2049871"/>
                </a:lnTo>
                <a:lnTo>
                  <a:pt x="639925" y="2001583"/>
                </a:lnTo>
                <a:lnTo>
                  <a:pt x="609328" y="1950232"/>
                </a:lnTo>
                <a:lnTo>
                  <a:pt x="578035" y="1897971"/>
                </a:lnTo>
                <a:lnTo>
                  <a:pt x="545366" y="1845442"/>
                </a:lnTo>
                <a:lnTo>
                  <a:pt x="507741" y="1791663"/>
                </a:lnTo>
                <a:lnTo>
                  <a:pt x="472676" y="1732965"/>
                </a:lnTo>
                <a:lnTo>
                  <a:pt x="434340" y="1678008"/>
                </a:lnTo>
                <a:lnTo>
                  <a:pt x="399065" y="1624680"/>
                </a:lnTo>
                <a:lnTo>
                  <a:pt x="359497" y="1571835"/>
                </a:lnTo>
                <a:lnTo>
                  <a:pt x="319308" y="1519132"/>
                </a:lnTo>
                <a:lnTo>
                  <a:pt x="283483" y="1466471"/>
                </a:lnTo>
                <a:lnTo>
                  <a:pt x="243752" y="1413824"/>
                </a:lnTo>
                <a:lnTo>
                  <a:pt x="202345" y="1362349"/>
                </a:lnTo>
                <a:lnTo>
                  <a:pt x="149551" y="1302442"/>
                </a:lnTo>
                <a:lnTo>
                  <a:pt x="87015" y="1239855"/>
                </a:lnTo>
                <a:lnTo>
                  <a:pt x="27708" y="1183713"/>
                </a:lnTo>
                <a:lnTo>
                  <a:pt x="8300" y="1168832"/>
                </a:lnTo>
                <a:lnTo>
                  <a:pt x="2891" y="1168607"/>
                </a:lnTo>
                <a:lnTo>
                  <a:pt x="454" y="1173136"/>
                </a:lnTo>
                <a:lnTo>
                  <a:pt x="0" y="1180835"/>
                </a:lnTo>
                <a:lnTo>
                  <a:pt x="5734" y="1195628"/>
                </a:lnTo>
                <a:lnTo>
                  <a:pt x="36574" y="1249746"/>
                </a:lnTo>
                <a:lnTo>
                  <a:pt x="84096" y="1310038"/>
                </a:lnTo>
                <a:lnTo>
                  <a:pt x="128706" y="1368105"/>
                </a:lnTo>
                <a:lnTo>
                  <a:pt x="182231" y="1429964"/>
                </a:lnTo>
                <a:lnTo>
                  <a:pt x="218301" y="1478656"/>
                </a:lnTo>
                <a:lnTo>
                  <a:pt x="262394" y="1530128"/>
                </a:lnTo>
                <a:lnTo>
                  <a:pt x="306914" y="1582423"/>
                </a:lnTo>
                <a:lnTo>
                  <a:pt x="349741" y="1634963"/>
                </a:lnTo>
                <a:lnTo>
                  <a:pt x="397655" y="1693164"/>
                </a:lnTo>
                <a:lnTo>
                  <a:pt x="443308" y="1749274"/>
                </a:lnTo>
                <a:lnTo>
                  <a:pt x="492059" y="1802943"/>
                </a:lnTo>
                <a:lnTo>
                  <a:pt x="537959" y="1861479"/>
                </a:lnTo>
                <a:lnTo>
                  <a:pt x="586785" y="1917688"/>
                </a:lnTo>
                <a:lnTo>
                  <a:pt x="638296" y="1976976"/>
                </a:lnTo>
                <a:lnTo>
                  <a:pt x="690603" y="2038997"/>
                </a:lnTo>
                <a:lnTo>
                  <a:pt x="737557" y="2101827"/>
                </a:lnTo>
                <a:lnTo>
                  <a:pt x="786695" y="2159308"/>
                </a:lnTo>
                <a:lnTo>
                  <a:pt x="838299" y="2218973"/>
                </a:lnTo>
                <a:lnTo>
                  <a:pt x="890633" y="2281105"/>
                </a:lnTo>
                <a:lnTo>
                  <a:pt x="943185" y="2343968"/>
                </a:lnTo>
                <a:lnTo>
                  <a:pt x="995800" y="2407048"/>
                </a:lnTo>
                <a:lnTo>
                  <a:pt x="1048435" y="2470192"/>
                </a:lnTo>
                <a:lnTo>
                  <a:pt x="1101075" y="2527766"/>
                </a:lnTo>
                <a:lnTo>
                  <a:pt x="1153716" y="2587459"/>
                </a:lnTo>
                <a:lnTo>
                  <a:pt x="1206359" y="2649599"/>
                </a:lnTo>
                <a:lnTo>
                  <a:pt x="1253412" y="2706876"/>
                </a:lnTo>
                <a:lnTo>
                  <a:pt x="1302579" y="2760891"/>
                </a:lnTo>
                <a:lnTo>
                  <a:pt x="1348602" y="2813940"/>
                </a:lnTo>
                <a:lnTo>
                  <a:pt x="1397464" y="2861114"/>
                </a:lnTo>
                <a:lnTo>
                  <a:pt x="1443397" y="2910316"/>
                </a:lnTo>
                <a:lnTo>
                  <a:pt x="1486642" y="2961940"/>
                </a:lnTo>
                <a:lnTo>
                  <a:pt x="1543176" y="3023380"/>
                </a:lnTo>
                <a:lnTo>
                  <a:pt x="1599404" y="3083696"/>
                </a:lnTo>
                <a:lnTo>
                  <a:pt x="1649982" y="3146000"/>
                </a:lnTo>
                <a:lnTo>
                  <a:pt x="1702173" y="3209433"/>
                </a:lnTo>
                <a:lnTo>
                  <a:pt x="1754423" y="3261303"/>
                </a:lnTo>
                <a:lnTo>
                  <a:pt x="1804475" y="3316264"/>
                </a:lnTo>
                <a:lnTo>
                  <a:pt x="1851017" y="3371010"/>
                </a:lnTo>
                <a:lnTo>
                  <a:pt x="1904606" y="3433255"/>
                </a:lnTo>
                <a:lnTo>
                  <a:pt x="1957372" y="3493834"/>
                </a:lnTo>
                <a:lnTo>
                  <a:pt x="2002796" y="3554714"/>
                </a:lnTo>
                <a:lnTo>
                  <a:pt x="2052581" y="3616183"/>
                </a:lnTo>
                <a:lnTo>
                  <a:pt x="2096514" y="3670218"/>
                </a:lnTo>
                <a:lnTo>
                  <a:pt x="2146178" y="3730462"/>
                </a:lnTo>
                <a:lnTo>
                  <a:pt x="2195995" y="3791615"/>
                </a:lnTo>
                <a:lnTo>
                  <a:pt x="2222935" y="3822182"/>
                </a:lnTo>
                <a:lnTo>
                  <a:pt x="2263910" y="3880212"/>
                </a:lnTo>
                <a:lnTo>
                  <a:pt x="2301017" y="3924627"/>
                </a:lnTo>
                <a:lnTo>
                  <a:pt x="2306968" y="3925292"/>
                </a:lnTo>
                <a:lnTo>
                  <a:pt x="2312105" y="3919887"/>
                </a:lnTo>
                <a:lnTo>
                  <a:pt x="2316700" y="3910434"/>
                </a:lnTo>
                <a:lnTo>
                  <a:pt x="2317423" y="3901792"/>
                </a:lnTo>
                <a:lnTo>
                  <a:pt x="2297840" y="3841077"/>
                </a:lnTo>
                <a:lnTo>
                  <a:pt x="2280661" y="3790965"/>
                </a:lnTo>
                <a:lnTo>
                  <a:pt x="2261795" y="3742409"/>
                </a:lnTo>
                <a:lnTo>
                  <a:pt x="2241387" y="3690976"/>
                </a:lnTo>
                <a:lnTo>
                  <a:pt x="2220523" y="3635573"/>
                </a:lnTo>
                <a:lnTo>
                  <a:pt x="2196403" y="3574704"/>
                </a:lnTo>
                <a:lnTo>
                  <a:pt x="2167030" y="3512215"/>
                </a:lnTo>
                <a:lnTo>
                  <a:pt x="2146491" y="3469091"/>
                </a:lnTo>
                <a:lnTo>
                  <a:pt x="2125664" y="3422628"/>
                </a:lnTo>
                <a:lnTo>
                  <a:pt x="2104709" y="3374682"/>
                </a:lnTo>
                <a:lnTo>
                  <a:pt x="2083697" y="3326076"/>
                </a:lnTo>
                <a:lnTo>
                  <a:pt x="2062660" y="3277178"/>
                </a:lnTo>
                <a:lnTo>
                  <a:pt x="2038493" y="3228149"/>
                </a:lnTo>
                <a:lnTo>
                  <a:pt x="2012154" y="3177893"/>
                </a:lnTo>
                <a:lnTo>
                  <a:pt x="1984850" y="3124361"/>
                </a:lnTo>
                <a:lnTo>
                  <a:pt x="1960237" y="3069374"/>
                </a:lnTo>
                <a:lnTo>
                  <a:pt x="1935259" y="3013739"/>
                </a:lnTo>
                <a:lnTo>
                  <a:pt x="1904661" y="2957817"/>
                </a:lnTo>
                <a:lnTo>
                  <a:pt x="1877804" y="2901767"/>
                </a:lnTo>
                <a:lnTo>
                  <a:pt x="1851829" y="2845661"/>
                </a:lnTo>
                <a:lnTo>
                  <a:pt x="1820788" y="2789529"/>
                </a:lnTo>
                <a:lnTo>
                  <a:pt x="1790614" y="2730266"/>
                </a:lnTo>
                <a:lnTo>
                  <a:pt x="1760436" y="2670002"/>
                </a:lnTo>
                <a:lnTo>
                  <a:pt x="1727526" y="2612023"/>
                </a:lnTo>
                <a:lnTo>
                  <a:pt x="1696522" y="2555059"/>
                </a:lnTo>
                <a:lnTo>
                  <a:pt x="1665974" y="2498546"/>
                </a:lnTo>
                <a:lnTo>
                  <a:pt x="1632901" y="2442233"/>
                </a:lnTo>
                <a:lnTo>
                  <a:pt x="1598704" y="2386010"/>
                </a:lnTo>
                <a:lnTo>
                  <a:pt x="1565178" y="2329826"/>
                </a:lnTo>
                <a:lnTo>
                  <a:pt x="1534680" y="2273660"/>
                </a:lnTo>
                <a:lnTo>
                  <a:pt x="1502408" y="2214382"/>
                </a:lnTo>
                <a:lnTo>
                  <a:pt x="1468567" y="2154111"/>
                </a:lnTo>
                <a:lnTo>
                  <a:pt x="1434030" y="2096129"/>
                </a:lnTo>
                <a:lnTo>
                  <a:pt x="1399183" y="2039163"/>
                </a:lnTo>
                <a:lnTo>
                  <a:pt x="1365368" y="1983819"/>
                </a:lnTo>
                <a:lnTo>
                  <a:pt x="1334741" y="1931926"/>
                </a:lnTo>
                <a:lnTo>
                  <a:pt x="1302412" y="1878447"/>
                </a:lnTo>
                <a:lnTo>
                  <a:pt x="1268546" y="1824652"/>
                </a:lnTo>
                <a:lnTo>
                  <a:pt x="1233998" y="1773448"/>
                </a:lnTo>
                <a:lnTo>
                  <a:pt x="1205384" y="1723394"/>
                </a:lnTo>
                <a:lnTo>
                  <a:pt x="1179800" y="1673852"/>
                </a:lnTo>
                <a:lnTo>
                  <a:pt x="1152830" y="1624537"/>
                </a:lnTo>
                <a:lnTo>
                  <a:pt x="1122127" y="1575323"/>
                </a:lnTo>
                <a:lnTo>
                  <a:pt x="1090154" y="1526154"/>
                </a:lnTo>
                <a:lnTo>
                  <a:pt x="1060346" y="1477005"/>
                </a:lnTo>
                <a:lnTo>
                  <a:pt x="1031500" y="1427865"/>
                </a:lnTo>
                <a:lnTo>
                  <a:pt x="1003081" y="1378729"/>
                </a:lnTo>
                <a:lnTo>
                  <a:pt x="974854" y="1329594"/>
                </a:lnTo>
                <a:lnTo>
                  <a:pt x="946710" y="1283580"/>
                </a:lnTo>
                <a:lnTo>
                  <a:pt x="919774" y="1238563"/>
                </a:lnTo>
                <a:lnTo>
                  <a:pt x="896104" y="1191259"/>
                </a:lnTo>
                <a:lnTo>
                  <a:pt x="870766" y="1146059"/>
                </a:lnTo>
                <a:lnTo>
                  <a:pt x="845077" y="1102573"/>
                </a:lnTo>
                <a:lnTo>
                  <a:pt x="821961" y="1059850"/>
                </a:lnTo>
                <a:lnTo>
                  <a:pt x="799989" y="1017465"/>
                </a:lnTo>
                <a:lnTo>
                  <a:pt x="767888" y="954141"/>
                </a:lnTo>
                <a:lnTo>
                  <a:pt x="736150" y="890925"/>
                </a:lnTo>
                <a:lnTo>
                  <a:pt x="707639" y="830860"/>
                </a:lnTo>
                <a:lnTo>
                  <a:pt x="681254" y="776019"/>
                </a:lnTo>
                <a:lnTo>
                  <a:pt x="654329" y="722725"/>
                </a:lnTo>
                <a:lnTo>
                  <a:pt x="631533" y="669889"/>
                </a:lnTo>
                <a:lnTo>
                  <a:pt x="609961" y="620309"/>
                </a:lnTo>
                <a:lnTo>
                  <a:pt x="581711" y="561634"/>
                </a:lnTo>
                <a:lnTo>
                  <a:pt x="562006" y="504984"/>
                </a:lnTo>
                <a:lnTo>
                  <a:pt x="546848" y="451853"/>
                </a:lnTo>
                <a:lnTo>
                  <a:pt x="529062" y="396481"/>
                </a:lnTo>
                <a:lnTo>
                  <a:pt x="520847" y="364604"/>
                </a:lnTo>
                <a:lnTo>
                  <a:pt x="522661" y="343479"/>
                </a:lnTo>
                <a:lnTo>
                  <a:pt x="527122" y="337611"/>
                </a:lnTo>
                <a:lnTo>
                  <a:pt x="533606" y="334870"/>
                </a:lnTo>
                <a:lnTo>
                  <a:pt x="541437" y="334212"/>
                </a:lnTo>
                <a:lnTo>
                  <a:pt x="574817" y="344464"/>
                </a:lnTo>
                <a:lnTo>
                  <a:pt x="635447" y="391493"/>
                </a:lnTo>
                <a:lnTo>
                  <a:pt x="694380" y="449232"/>
                </a:lnTo>
                <a:lnTo>
                  <a:pt x="749788" y="509754"/>
                </a:lnTo>
                <a:lnTo>
                  <a:pt x="797804" y="559163"/>
                </a:lnTo>
                <a:lnTo>
                  <a:pt x="842254" y="621219"/>
                </a:lnTo>
                <a:lnTo>
                  <a:pt x="894881" y="682870"/>
                </a:lnTo>
                <a:lnTo>
                  <a:pt x="936384" y="733729"/>
                </a:lnTo>
                <a:lnTo>
                  <a:pt x="978317" y="782724"/>
                </a:lnTo>
                <a:lnTo>
                  <a:pt x="1020378" y="829996"/>
                </a:lnTo>
                <a:lnTo>
                  <a:pt x="1062476" y="881047"/>
                </a:lnTo>
                <a:lnTo>
                  <a:pt x="1101466" y="930099"/>
                </a:lnTo>
                <a:lnTo>
                  <a:pt x="1138365" y="977388"/>
                </a:lnTo>
                <a:lnTo>
                  <a:pt x="1187165" y="1040180"/>
                </a:lnTo>
                <a:lnTo>
                  <a:pt x="1225498" y="1089033"/>
                </a:lnTo>
                <a:lnTo>
                  <a:pt x="1265901" y="1149538"/>
                </a:lnTo>
                <a:lnTo>
                  <a:pt x="1310277" y="1203430"/>
                </a:lnTo>
                <a:lnTo>
                  <a:pt x="1358011" y="1265031"/>
                </a:lnTo>
                <a:lnTo>
                  <a:pt x="1419334" y="1322053"/>
                </a:lnTo>
                <a:lnTo>
                  <a:pt x="1464024" y="1360648"/>
                </a:lnTo>
                <a:lnTo>
                  <a:pt x="1472892" y="1363165"/>
                </a:lnTo>
                <a:lnTo>
                  <a:pt x="1481144" y="1362503"/>
                </a:lnTo>
                <a:lnTo>
                  <a:pt x="1488985" y="1359722"/>
                </a:lnTo>
                <a:lnTo>
                  <a:pt x="1491872" y="1352019"/>
                </a:lnTo>
                <a:lnTo>
                  <a:pt x="1482815" y="1303867"/>
                </a:lnTo>
                <a:lnTo>
                  <a:pt x="1465957" y="1240779"/>
                </a:lnTo>
                <a:lnTo>
                  <a:pt x="1448884" y="1185491"/>
                </a:lnTo>
                <a:lnTo>
                  <a:pt x="1423327" y="1123921"/>
                </a:lnTo>
                <a:lnTo>
                  <a:pt x="1395749" y="1062669"/>
                </a:lnTo>
                <a:lnTo>
                  <a:pt x="1374778" y="1013809"/>
                </a:lnTo>
                <a:lnTo>
                  <a:pt x="1343612" y="951665"/>
                </a:lnTo>
                <a:lnTo>
                  <a:pt x="1309596" y="889000"/>
                </a:lnTo>
                <a:lnTo>
                  <a:pt x="1287510" y="840169"/>
                </a:lnTo>
                <a:lnTo>
                  <a:pt x="1259087" y="778502"/>
                </a:lnTo>
                <a:lnTo>
                  <a:pt x="1237969" y="729569"/>
                </a:lnTo>
                <a:lnTo>
                  <a:pt x="1209873" y="670521"/>
                </a:lnTo>
                <a:lnTo>
                  <a:pt x="1181793" y="613796"/>
                </a:lnTo>
                <a:lnTo>
                  <a:pt x="1153716" y="557532"/>
                </a:lnTo>
                <a:lnTo>
                  <a:pt x="1125640" y="504477"/>
                </a:lnTo>
                <a:lnTo>
                  <a:pt x="1083310" y="441885"/>
                </a:lnTo>
                <a:lnTo>
                  <a:pt x="1050945" y="386026"/>
                </a:lnTo>
                <a:lnTo>
                  <a:pt x="1022881" y="332960"/>
                </a:lnTo>
                <a:lnTo>
                  <a:pt x="995638" y="279616"/>
                </a:lnTo>
                <a:lnTo>
                  <a:pt x="964867" y="223499"/>
                </a:lnTo>
                <a:lnTo>
                  <a:pt x="922147" y="163925"/>
                </a:lnTo>
                <a:lnTo>
                  <a:pt x="892591" y="111729"/>
                </a:lnTo>
                <a:lnTo>
                  <a:pt x="891895" y="107073"/>
                </a:lnTo>
                <a:lnTo>
                  <a:pt x="893771" y="106308"/>
                </a:lnTo>
                <a:lnTo>
                  <a:pt x="902095" y="111697"/>
                </a:lnTo>
                <a:lnTo>
                  <a:pt x="953853" y="170265"/>
                </a:lnTo>
                <a:lnTo>
                  <a:pt x="1012371" y="228927"/>
                </a:lnTo>
                <a:lnTo>
                  <a:pt x="1055365" y="283662"/>
                </a:lnTo>
                <a:lnTo>
                  <a:pt x="1104578" y="345819"/>
                </a:lnTo>
                <a:lnTo>
                  <a:pt x="1153716" y="402610"/>
                </a:lnTo>
                <a:lnTo>
                  <a:pt x="1195830" y="459812"/>
                </a:lnTo>
                <a:lnTo>
                  <a:pt x="1238898" y="522248"/>
                </a:lnTo>
                <a:lnTo>
                  <a:pt x="1296758" y="583170"/>
                </a:lnTo>
                <a:lnTo>
                  <a:pt x="1358887" y="634572"/>
                </a:lnTo>
                <a:lnTo>
                  <a:pt x="1414991" y="676814"/>
                </a:lnTo>
                <a:lnTo>
                  <a:pt x="1450688" y="698834"/>
                </a:lnTo>
                <a:lnTo>
                  <a:pt x="1501447" y="760749"/>
                </a:lnTo>
                <a:lnTo>
                  <a:pt x="1564335" y="824218"/>
                </a:lnTo>
                <a:lnTo>
                  <a:pt x="1602738" y="884081"/>
                </a:lnTo>
                <a:lnTo>
                  <a:pt x="1642244" y="945961"/>
                </a:lnTo>
                <a:lnTo>
                  <a:pt x="1690711" y="1008324"/>
                </a:lnTo>
                <a:lnTo>
                  <a:pt x="1722650" y="1051240"/>
                </a:lnTo>
                <a:lnTo>
                  <a:pt x="1749668" y="1112216"/>
                </a:lnTo>
                <a:lnTo>
                  <a:pt x="1777733" y="1175194"/>
                </a:lnTo>
                <a:lnTo>
                  <a:pt x="1807738" y="1238348"/>
                </a:lnTo>
                <a:lnTo>
                  <a:pt x="1842304" y="1301518"/>
                </a:lnTo>
                <a:lnTo>
                  <a:pt x="1875422" y="1361569"/>
                </a:lnTo>
                <a:lnTo>
                  <a:pt x="1891770" y="1387941"/>
                </a:lnTo>
                <a:lnTo>
                  <a:pt x="1907143" y="1414862"/>
                </a:lnTo>
                <a:lnTo>
                  <a:pt x="1954022" y="1475384"/>
                </a:lnTo>
                <a:lnTo>
                  <a:pt x="2003023" y="1536754"/>
                </a:lnTo>
                <a:lnTo>
                  <a:pt x="2049029" y="1598722"/>
                </a:lnTo>
                <a:lnTo>
                  <a:pt x="2060120" y="1617272"/>
                </a:lnTo>
                <a:lnTo>
                  <a:pt x="2106444" y="1663849"/>
                </a:lnTo>
                <a:lnTo>
                  <a:pt x="2144395" y="1725108"/>
                </a:lnTo>
                <a:lnTo>
                  <a:pt x="2159809" y="1751850"/>
                </a:lnTo>
                <a:lnTo>
                  <a:pt x="2176074" y="1777710"/>
                </a:lnTo>
                <a:lnTo>
                  <a:pt x="2191422" y="1804480"/>
                </a:lnTo>
                <a:lnTo>
                  <a:pt x="2207668" y="1830349"/>
                </a:lnTo>
                <a:lnTo>
                  <a:pt x="2234041" y="1888205"/>
                </a:lnTo>
                <a:lnTo>
                  <a:pt x="2270382" y="1944425"/>
                </a:lnTo>
                <a:lnTo>
                  <a:pt x="2286046" y="1972420"/>
                </a:lnTo>
                <a:lnTo>
                  <a:pt x="2292308" y="1980413"/>
                </a:lnTo>
                <a:lnTo>
                  <a:pt x="2295313" y="1988081"/>
                </a:lnTo>
                <a:lnTo>
                  <a:pt x="2294303" y="2017455"/>
                </a:lnTo>
              </a:path>
            </a:pathLst>
          </a:custGeom>
          <a:ln w="2667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68497" y="252683"/>
            <a:ext cx="906526" cy="536955"/>
            <a:chOff x="368497" y="252683"/>
            <a:chExt cx="906526" cy="536955"/>
          </a:xfrm>
        </p:grpSpPr>
        <p:sp>
          <p:nvSpPr>
            <p:cNvPr id="2" name="Freeform 1"/>
            <p:cNvSpPr/>
            <p:nvPr/>
          </p:nvSpPr>
          <p:spPr>
            <a:xfrm>
              <a:off x="368497" y="284269"/>
              <a:ext cx="178985" cy="178985"/>
            </a:xfrm>
            <a:custGeom>
              <a:avLst/>
              <a:gdLst/>
              <a:ahLst/>
              <a:cxnLst/>
              <a:rect l="0" t="0" r="0" b="0"/>
              <a:pathLst>
                <a:path w="178985" h="178985">
                  <a:moveTo>
                    <a:pt x="0" y="0"/>
                  </a:moveTo>
                  <a:lnTo>
                    <a:pt x="54114" y="57234"/>
                  </a:lnTo>
                  <a:lnTo>
                    <a:pt x="105479" y="113862"/>
                  </a:lnTo>
                  <a:lnTo>
                    <a:pt x="164423" y="165017"/>
                  </a:lnTo>
                  <a:lnTo>
                    <a:pt x="17898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284269"/>
              <a:ext cx="305327" cy="505369"/>
            </a:xfrm>
            <a:custGeom>
              <a:avLst/>
              <a:gdLst/>
              <a:ahLst/>
              <a:cxnLst/>
              <a:rect l="0" t="0" r="0" b="0"/>
              <a:pathLst>
                <a:path w="305327" h="505369">
                  <a:moveTo>
                    <a:pt x="305326" y="0"/>
                  </a:moveTo>
                  <a:lnTo>
                    <a:pt x="269410" y="56215"/>
                  </a:lnTo>
                  <a:lnTo>
                    <a:pt x="235028" y="117988"/>
                  </a:lnTo>
                  <a:lnTo>
                    <a:pt x="208209" y="172828"/>
                  </a:lnTo>
                  <a:lnTo>
                    <a:pt x="181028" y="230816"/>
                  </a:lnTo>
                  <a:lnTo>
                    <a:pt x="145840" y="285662"/>
                  </a:lnTo>
                  <a:lnTo>
                    <a:pt x="108350" y="341973"/>
                  </a:lnTo>
                  <a:lnTo>
                    <a:pt x="73641" y="393340"/>
                  </a:lnTo>
                  <a:lnTo>
                    <a:pt x="39767" y="451838"/>
                  </a:lnTo>
                  <a:lnTo>
                    <a:pt x="24781" y="48170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7564" y="252683"/>
              <a:ext cx="327459" cy="273742"/>
            </a:xfrm>
            <a:custGeom>
              <a:avLst/>
              <a:gdLst/>
              <a:ahLst/>
              <a:cxnLst/>
              <a:rect l="0" t="0" r="0" b="0"/>
              <a:pathLst>
                <a:path w="327459" h="273742">
                  <a:moveTo>
                    <a:pt x="21057" y="0"/>
                  </a:moveTo>
                  <a:lnTo>
                    <a:pt x="39038" y="15642"/>
                  </a:lnTo>
                  <a:lnTo>
                    <a:pt x="97388" y="50336"/>
                  </a:lnTo>
                  <a:lnTo>
                    <a:pt x="156151" y="71056"/>
                  </a:lnTo>
                  <a:lnTo>
                    <a:pt x="210913" y="92502"/>
                  </a:lnTo>
                  <a:lnTo>
                    <a:pt x="271230" y="113177"/>
                  </a:lnTo>
                  <a:lnTo>
                    <a:pt x="327458" y="142888"/>
                  </a:lnTo>
                  <a:lnTo>
                    <a:pt x="327100" y="146732"/>
                  </a:lnTo>
                  <a:lnTo>
                    <a:pt x="316174" y="155291"/>
                  </a:lnTo>
                  <a:lnTo>
                    <a:pt x="252866" y="185002"/>
                  </a:lnTo>
                  <a:lnTo>
                    <a:pt x="194477" y="203419"/>
                  </a:lnTo>
                  <a:lnTo>
                    <a:pt x="137524" y="224201"/>
                  </a:lnTo>
                  <a:lnTo>
                    <a:pt x="77079" y="248197"/>
                  </a:lnTo>
                  <a:lnTo>
                    <a:pt x="14335" y="26897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495046" y="70482"/>
            <a:ext cx="1368706" cy="600265"/>
            <a:chOff x="1495046" y="70482"/>
            <a:chExt cx="1368706" cy="600265"/>
          </a:xfrm>
        </p:grpSpPr>
        <p:sp>
          <p:nvSpPr>
            <p:cNvPr id="6" name="Freeform 5"/>
            <p:cNvSpPr/>
            <p:nvPr/>
          </p:nvSpPr>
          <p:spPr>
            <a:xfrm>
              <a:off x="1566570" y="70482"/>
              <a:ext cx="202218" cy="234971"/>
            </a:xfrm>
            <a:custGeom>
              <a:avLst/>
              <a:gdLst/>
              <a:ahLst/>
              <a:cxnLst/>
              <a:rect l="0" t="0" r="0" b="0"/>
              <a:pathLst>
                <a:path w="202218" h="234971">
                  <a:moveTo>
                    <a:pt x="33761" y="3217"/>
                  </a:moveTo>
                  <a:lnTo>
                    <a:pt x="14633" y="55922"/>
                  </a:lnTo>
                  <a:lnTo>
                    <a:pt x="3423" y="71875"/>
                  </a:lnTo>
                  <a:lnTo>
                    <a:pt x="668" y="73555"/>
                  </a:lnTo>
                  <a:lnTo>
                    <a:pt x="0" y="71166"/>
                  </a:lnTo>
                  <a:lnTo>
                    <a:pt x="7335" y="42115"/>
                  </a:lnTo>
                  <a:lnTo>
                    <a:pt x="22292" y="18382"/>
                  </a:lnTo>
                  <a:lnTo>
                    <a:pt x="38022" y="6837"/>
                  </a:lnTo>
                  <a:lnTo>
                    <a:pt x="47131" y="2121"/>
                  </a:lnTo>
                  <a:lnTo>
                    <a:pt x="66609" y="0"/>
                  </a:lnTo>
                  <a:lnTo>
                    <a:pt x="85795" y="4127"/>
                  </a:lnTo>
                  <a:lnTo>
                    <a:pt x="102121" y="13760"/>
                  </a:lnTo>
                  <a:lnTo>
                    <a:pt x="114056" y="28960"/>
                  </a:lnTo>
                  <a:lnTo>
                    <a:pt x="131250" y="67314"/>
                  </a:lnTo>
                  <a:lnTo>
                    <a:pt x="132462" y="87856"/>
                  </a:lnTo>
                  <a:lnTo>
                    <a:pt x="120632" y="147377"/>
                  </a:lnTo>
                  <a:lnTo>
                    <a:pt x="104170" y="192090"/>
                  </a:lnTo>
                  <a:lnTo>
                    <a:pt x="78735" y="229128"/>
                  </a:lnTo>
                  <a:lnTo>
                    <a:pt x="70763" y="233373"/>
                  </a:lnTo>
                  <a:lnTo>
                    <a:pt x="52546" y="234970"/>
                  </a:lnTo>
                  <a:lnTo>
                    <a:pt x="35871" y="228661"/>
                  </a:lnTo>
                  <a:lnTo>
                    <a:pt x="28149" y="223703"/>
                  </a:lnTo>
                  <a:lnTo>
                    <a:pt x="16449" y="208835"/>
                  </a:lnTo>
                  <a:lnTo>
                    <a:pt x="11691" y="199957"/>
                  </a:lnTo>
                  <a:lnTo>
                    <a:pt x="9524" y="180734"/>
                  </a:lnTo>
                  <a:lnTo>
                    <a:pt x="10584" y="170695"/>
                  </a:lnTo>
                  <a:lnTo>
                    <a:pt x="14800" y="162832"/>
                  </a:lnTo>
                  <a:lnTo>
                    <a:pt x="28844" y="150976"/>
                  </a:lnTo>
                  <a:lnTo>
                    <a:pt x="37502" y="148516"/>
                  </a:lnTo>
                  <a:lnTo>
                    <a:pt x="56481" y="148903"/>
                  </a:lnTo>
                  <a:lnTo>
                    <a:pt x="73495" y="156094"/>
                  </a:lnTo>
                  <a:lnTo>
                    <a:pt x="132353" y="193211"/>
                  </a:lnTo>
                  <a:lnTo>
                    <a:pt x="157128" y="204642"/>
                  </a:lnTo>
                  <a:lnTo>
                    <a:pt x="202217" y="2137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5046" y="372960"/>
              <a:ext cx="305328" cy="6066"/>
            </a:xfrm>
            <a:custGeom>
              <a:avLst/>
              <a:gdLst/>
              <a:ahLst/>
              <a:cxnLst/>
              <a:rect l="0" t="0" r="0" b="0"/>
              <a:pathLst>
                <a:path w="305328" h="6066">
                  <a:moveTo>
                    <a:pt x="305327" y="6065"/>
                  </a:moveTo>
                  <a:lnTo>
                    <a:pt x="246710" y="6065"/>
                  </a:lnTo>
                  <a:lnTo>
                    <a:pt x="185300" y="6065"/>
                  </a:lnTo>
                  <a:lnTo>
                    <a:pt x="126897" y="6065"/>
                  </a:lnTo>
                  <a:lnTo>
                    <a:pt x="64631" y="0"/>
                  </a:lnTo>
                  <a:lnTo>
                    <a:pt x="24465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803" y="449463"/>
              <a:ext cx="181962" cy="221284"/>
            </a:xfrm>
            <a:custGeom>
              <a:avLst/>
              <a:gdLst/>
              <a:ahLst/>
              <a:cxnLst/>
              <a:rect l="0" t="0" r="0" b="0"/>
              <a:pathLst>
                <a:path w="181962" h="221284">
                  <a:moveTo>
                    <a:pt x="0" y="34847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2" y="2063"/>
                  </a:lnTo>
                  <a:lnTo>
                    <a:pt x="44236" y="0"/>
                  </a:lnTo>
                  <a:lnTo>
                    <a:pt x="62944" y="4152"/>
                  </a:lnTo>
                  <a:lnTo>
                    <a:pt x="79058" y="13796"/>
                  </a:lnTo>
                  <a:lnTo>
                    <a:pt x="83121" y="21983"/>
                  </a:lnTo>
                  <a:lnTo>
                    <a:pt x="84516" y="43558"/>
                  </a:lnTo>
                  <a:lnTo>
                    <a:pt x="80910" y="53523"/>
                  </a:lnTo>
                  <a:lnTo>
                    <a:pt x="67545" y="70833"/>
                  </a:lnTo>
                  <a:lnTo>
                    <a:pt x="40290" y="88144"/>
                  </a:lnTo>
                  <a:lnTo>
                    <a:pt x="36219" y="89096"/>
                  </a:lnTo>
                  <a:lnTo>
                    <a:pt x="35844" y="87391"/>
                  </a:lnTo>
                  <a:lnTo>
                    <a:pt x="37934" y="83914"/>
                  </a:lnTo>
                  <a:lnTo>
                    <a:pt x="52734" y="80052"/>
                  </a:lnTo>
                  <a:lnTo>
                    <a:pt x="73740" y="79505"/>
                  </a:lnTo>
                  <a:lnTo>
                    <a:pt x="105297" y="86944"/>
                  </a:lnTo>
                  <a:lnTo>
                    <a:pt x="144282" y="109825"/>
                  </a:lnTo>
                  <a:lnTo>
                    <a:pt x="158881" y="124323"/>
                  </a:lnTo>
                  <a:lnTo>
                    <a:pt x="181695" y="172409"/>
                  </a:lnTo>
                  <a:lnTo>
                    <a:pt x="181961" y="181537"/>
                  </a:lnTo>
                  <a:lnTo>
                    <a:pt x="176018" y="197919"/>
                  </a:lnTo>
                  <a:lnTo>
                    <a:pt x="162458" y="209879"/>
                  </a:lnTo>
                  <a:lnTo>
                    <a:pt x="143563" y="217924"/>
                  </a:lnTo>
                  <a:lnTo>
                    <a:pt x="107788" y="221283"/>
                  </a:lnTo>
                  <a:lnTo>
                    <a:pt x="52972" y="209455"/>
                  </a:lnTo>
                  <a:lnTo>
                    <a:pt x="0" y="182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6715" y="368497"/>
              <a:ext cx="200042" cy="221099"/>
            </a:xfrm>
            <a:custGeom>
              <a:avLst/>
              <a:gdLst/>
              <a:ahLst/>
              <a:cxnLst/>
              <a:rect l="0" t="0" r="0" b="0"/>
              <a:pathLst>
                <a:path w="200042" h="221099">
                  <a:moveTo>
                    <a:pt x="200041" y="0"/>
                  </a:moveTo>
                  <a:lnTo>
                    <a:pt x="175995" y="17981"/>
                  </a:lnTo>
                  <a:lnTo>
                    <a:pt x="155741" y="44322"/>
                  </a:lnTo>
                  <a:lnTo>
                    <a:pt x="121870" y="104309"/>
                  </a:lnTo>
                  <a:lnTo>
                    <a:pt x="73643" y="165998"/>
                  </a:lnTo>
                  <a:lnTo>
                    <a:pt x="58466" y="18023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37243" y="368497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0" y="0"/>
                  </a:moveTo>
                  <a:lnTo>
                    <a:pt x="20243" y="43962"/>
                  </a:lnTo>
                  <a:lnTo>
                    <a:pt x="59898" y="105447"/>
                  </a:lnTo>
                  <a:lnTo>
                    <a:pt x="101796" y="162881"/>
                  </a:lnTo>
                  <a:lnTo>
                    <a:pt x="128686" y="190275"/>
                  </a:lnTo>
                  <a:lnTo>
                    <a:pt x="14739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84683" y="43166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208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42694" y="231626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57" y="144851"/>
                  </a:lnTo>
                  <a:lnTo>
                    <a:pt x="3318" y="198629"/>
                  </a:lnTo>
                  <a:lnTo>
                    <a:pt x="3775" y="256218"/>
                  </a:lnTo>
                  <a:lnTo>
                    <a:pt x="5408" y="303254"/>
                  </a:lnTo>
                  <a:lnTo>
                    <a:pt x="1068" y="36106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85409" y="252683"/>
              <a:ext cx="257286" cy="204733"/>
            </a:xfrm>
            <a:custGeom>
              <a:avLst/>
              <a:gdLst/>
              <a:ahLst/>
              <a:cxnLst/>
              <a:rect l="0" t="0" r="0" b="0"/>
              <a:pathLst>
                <a:path w="257286" h="204733">
                  <a:moveTo>
                    <a:pt x="257285" y="157928"/>
                  </a:moveTo>
                  <a:lnTo>
                    <a:pt x="198668" y="163517"/>
                  </a:lnTo>
                  <a:lnTo>
                    <a:pt x="135832" y="179259"/>
                  </a:lnTo>
                  <a:lnTo>
                    <a:pt x="81346" y="193077"/>
                  </a:lnTo>
                  <a:lnTo>
                    <a:pt x="36788" y="204732"/>
                  </a:lnTo>
                  <a:lnTo>
                    <a:pt x="15397" y="202906"/>
                  </a:lnTo>
                  <a:lnTo>
                    <a:pt x="8289" y="197272"/>
                  </a:lnTo>
                  <a:lnTo>
                    <a:pt x="391" y="178534"/>
                  </a:lnTo>
                  <a:lnTo>
                    <a:pt x="0" y="157727"/>
                  </a:lnTo>
                  <a:lnTo>
                    <a:pt x="4896" y="137952"/>
                  </a:lnTo>
                  <a:lnTo>
                    <a:pt x="31933" y="82075"/>
                  </a:lnTo>
                  <a:lnTo>
                    <a:pt x="43448" y="33587"/>
                  </a:lnTo>
                  <a:lnTo>
                    <a:pt x="467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3358641" y="1284477"/>
            <a:ext cx="0" cy="391655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242313" y="3002660"/>
            <a:ext cx="405345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reeform 16"/>
          <p:cNvSpPr/>
          <p:nvPr/>
        </p:nvSpPr>
        <p:spPr>
          <a:xfrm>
            <a:off x="3274362" y="2728339"/>
            <a:ext cx="200043" cy="9071"/>
          </a:xfrm>
          <a:custGeom>
            <a:avLst/>
            <a:gdLst/>
            <a:ahLst/>
            <a:cxnLst/>
            <a:rect l="0" t="0" r="0" b="0"/>
            <a:pathLst>
              <a:path w="200043" h="9071">
                <a:moveTo>
                  <a:pt x="200042" y="9070"/>
                </a:moveTo>
                <a:lnTo>
                  <a:pt x="157350" y="5950"/>
                </a:lnTo>
                <a:lnTo>
                  <a:pt x="104521" y="5"/>
                </a:lnTo>
                <a:lnTo>
                  <a:pt x="47336" y="0"/>
                </a:lnTo>
                <a:lnTo>
                  <a:pt x="0" y="90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242777" y="2379440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10529"/>
                </a:moveTo>
                <a:lnTo>
                  <a:pt x="146821" y="7409"/>
                </a:lnTo>
                <a:lnTo>
                  <a:pt x="86275" y="976"/>
                </a:lnTo>
                <a:lnTo>
                  <a:pt x="34416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242777" y="1968829"/>
            <a:ext cx="210571" cy="10529"/>
          </a:xfrm>
          <a:custGeom>
            <a:avLst/>
            <a:gdLst/>
            <a:ahLst/>
            <a:cxnLst/>
            <a:rect l="0" t="0" r="0" b="0"/>
            <a:pathLst>
              <a:path w="210571" h="10529">
                <a:moveTo>
                  <a:pt x="210570" y="10528"/>
                </a:moveTo>
                <a:lnTo>
                  <a:pt x="151953" y="10528"/>
                </a:lnTo>
                <a:lnTo>
                  <a:pt x="97779" y="9358"/>
                </a:lnTo>
                <a:lnTo>
                  <a:pt x="42018" y="21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221720" y="1600331"/>
            <a:ext cx="242156" cy="1"/>
          </a:xfrm>
          <a:custGeom>
            <a:avLst/>
            <a:gdLst/>
            <a:ahLst/>
            <a:cxnLst/>
            <a:rect l="0" t="0" r="0" b="0"/>
            <a:pathLst>
              <a:path w="242156" h="1">
                <a:moveTo>
                  <a:pt x="242155" y="0"/>
                </a:moveTo>
                <a:lnTo>
                  <a:pt x="183539" y="0"/>
                </a:lnTo>
                <a:lnTo>
                  <a:pt x="128195" y="0"/>
                </a:lnTo>
                <a:lnTo>
                  <a:pt x="65270" y="0"/>
                </a:lnTo>
                <a:lnTo>
                  <a:pt x="2791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3242777" y="3295419"/>
            <a:ext cx="231628" cy="21058"/>
          </a:xfrm>
          <a:custGeom>
            <a:avLst/>
            <a:gdLst/>
            <a:ahLst/>
            <a:cxnLst/>
            <a:rect l="0" t="0" r="0" b="0"/>
            <a:pathLst>
              <a:path w="231628" h="21058">
                <a:moveTo>
                  <a:pt x="231627" y="0"/>
                </a:moveTo>
                <a:lnTo>
                  <a:pt x="194149" y="8333"/>
                </a:lnTo>
                <a:lnTo>
                  <a:pt x="142725" y="15684"/>
                </a:lnTo>
                <a:lnTo>
                  <a:pt x="88677" y="18826"/>
                </a:lnTo>
                <a:lnTo>
                  <a:pt x="42992" y="15634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221720" y="3695502"/>
            <a:ext cx="221099" cy="6067"/>
          </a:xfrm>
          <a:custGeom>
            <a:avLst/>
            <a:gdLst/>
            <a:ahLst/>
            <a:cxnLst/>
            <a:rect l="0" t="0" r="0" b="0"/>
            <a:pathLst>
              <a:path w="221099" h="6067">
                <a:moveTo>
                  <a:pt x="221098" y="0"/>
                </a:moveTo>
                <a:lnTo>
                  <a:pt x="162481" y="0"/>
                </a:lnTo>
                <a:lnTo>
                  <a:pt x="109477" y="1170"/>
                </a:lnTo>
                <a:lnTo>
                  <a:pt x="74941" y="6066"/>
                </a:lnTo>
                <a:lnTo>
                  <a:pt x="31831" y="154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253305" y="4107272"/>
            <a:ext cx="210571" cy="9371"/>
          </a:xfrm>
          <a:custGeom>
            <a:avLst/>
            <a:gdLst/>
            <a:ahLst/>
            <a:cxnLst/>
            <a:rect l="0" t="0" r="0" b="0"/>
            <a:pathLst>
              <a:path w="210571" h="9371">
                <a:moveTo>
                  <a:pt x="210570" y="9370"/>
                </a:moveTo>
                <a:lnTo>
                  <a:pt x="193803" y="3781"/>
                </a:lnTo>
                <a:lnTo>
                  <a:pt x="176212" y="4156"/>
                </a:lnTo>
                <a:lnTo>
                  <a:pt x="156695" y="5883"/>
                </a:lnTo>
                <a:lnTo>
                  <a:pt x="99534" y="0"/>
                </a:lnTo>
                <a:lnTo>
                  <a:pt x="40285" y="240"/>
                </a:lnTo>
                <a:lnTo>
                  <a:pt x="0" y="93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263834" y="4569367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0"/>
                </a:moveTo>
                <a:lnTo>
                  <a:pt x="146821" y="3120"/>
                </a:lnTo>
                <a:lnTo>
                  <a:pt x="86275" y="9553"/>
                </a:lnTo>
                <a:lnTo>
                  <a:pt x="34416" y="1033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242777" y="4980412"/>
            <a:ext cx="221099" cy="10096"/>
          </a:xfrm>
          <a:custGeom>
            <a:avLst/>
            <a:gdLst/>
            <a:ahLst/>
            <a:cxnLst/>
            <a:rect l="0" t="0" r="0" b="0"/>
            <a:pathLst>
              <a:path w="221099" h="10096">
                <a:moveTo>
                  <a:pt x="221098" y="10095"/>
                </a:moveTo>
                <a:lnTo>
                  <a:pt x="183620" y="1762"/>
                </a:lnTo>
                <a:lnTo>
                  <a:pt x="126608" y="0"/>
                </a:lnTo>
                <a:lnTo>
                  <a:pt x="74661" y="6888"/>
                </a:lnTo>
                <a:lnTo>
                  <a:pt x="26793" y="9462"/>
                </a:lnTo>
                <a:lnTo>
                  <a:pt x="0" y="100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252891" y="2884808"/>
            <a:ext cx="3885016" cy="315856"/>
            <a:chOff x="1252891" y="2884808"/>
            <a:chExt cx="3885016" cy="315856"/>
          </a:xfrm>
        </p:grpSpPr>
        <p:sp>
          <p:nvSpPr>
            <p:cNvPr id="26" name="Freeform 25"/>
            <p:cNvSpPr/>
            <p:nvPr/>
          </p:nvSpPr>
          <p:spPr>
            <a:xfrm>
              <a:off x="3699965" y="2937450"/>
              <a:ext cx="6067" cy="189514"/>
            </a:xfrm>
            <a:custGeom>
              <a:avLst/>
              <a:gdLst/>
              <a:ahLst/>
              <a:cxnLst/>
              <a:rect l="0" t="0" r="0" b="0"/>
              <a:pathLst>
                <a:path w="6067" h="189514">
                  <a:moveTo>
                    <a:pt x="6066" y="0"/>
                  </a:moveTo>
                  <a:lnTo>
                    <a:pt x="0" y="32453"/>
                  </a:lnTo>
                  <a:lnTo>
                    <a:pt x="5036" y="95521"/>
                  </a:lnTo>
                  <a:lnTo>
                    <a:pt x="5862" y="151536"/>
                  </a:lnTo>
                  <a:lnTo>
                    <a:pt x="606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53471" y="293745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8333" y="48931"/>
                  </a:lnTo>
                  <a:lnTo>
                    <a:pt x="15684" y="102473"/>
                  </a:lnTo>
                  <a:lnTo>
                    <a:pt x="20350" y="15653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00911" y="2895336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5590" y="62093"/>
                  </a:lnTo>
                  <a:lnTo>
                    <a:pt x="10723" y="113478"/>
                  </a:lnTo>
                  <a:lnTo>
                    <a:pt x="21789" y="165569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42763" y="2895336"/>
              <a:ext cx="16118" cy="210571"/>
            </a:xfrm>
            <a:custGeom>
              <a:avLst/>
              <a:gdLst/>
              <a:ahLst/>
              <a:cxnLst/>
              <a:rect l="0" t="0" r="0" b="0"/>
              <a:pathLst>
                <a:path w="16118" h="210571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7"/>
                  </a:lnTo>
                  <a:lnTo>
                    <a:pt x="15427" y="190729"/>
                  </a:lnTo>
                  <a:lnTo>
                    <a:pt x="1611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95792" y="2884808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5590" y="58617"/>
                  </a:lnTo>
                  <a:lnTo>
                    <a:pt x="14655" y="110175"/>
                  </a:lnTo>
                  <a:lnTo>
                    <a:pt x="18212" y="152692"/>
                  </a:lnTo>
                  <a:lnTo>
                    <a:pt x="23334" y="210188"/>
                  </a:lnTo>
                  <a:lnTo>
                    <a:pt x="37735" y="268795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84504" y="2916393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2999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95253" y="2916393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9878" y="176886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32000" y="2905865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2" y="176414"/>
                  </a:lnTo>
                  <a:lnTo>
                    <a:pt x="10335" y="227436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79274" y="2895336"/>
              <a:ext cx="14655" cy="252685"/>
            </a:xfrm>
            <a:custGeom>
              <a:avLst/>
              <a:gdLst/>
              <a:ahLst/>
              <a:cxnLst/>
              <a:rect l="0" t="0" r="0" b="0"/>
              <a:pathLst>
                <a:path w="14655" h="252685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4654" y="173493"/>
                  </a:lnTo>
                  <a:lnTo>
                    <a:pt x="11881" y="232998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52891" y="2895336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11453" y="54145"/>
                  </a:lnTo>
                  <a:lnTo>
                    <a:pt x="24749" y="114681"/>
                  </a:lnTo>
                  <a:lnTo>
                    <a:pt x="29560" y="171240"/>
                  </a:lnTo>
                  <a:lnTo>
                    <a:pt x="38421" y="229188"/>
                  </a:lnTo>
                  <a:lnTo>
                    <a:pt x="41384" y="278242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3315277" y="4548311"/>
            <a:ext cx="65728" cy="84549"/>
          </a:xfrm>
          <a:custGeom>
            <a:avLst/>
            <a:gdLst/>
            <a:ahLst/>
            <a:cxnLst/>
            <a:rect l="0" t="0" r="0" b="0"/>
            <a:pathLst>
              <a:path w="65728" h="84549">
                <a:moveTo>
                  <a:pt x="32785" y="0"/>
                </a:moveTo>
                <a:lnTo>
                  <a:pt x="16017" y="5589"/>
                </a:lnTo>
                <a:lnTo>
                  <a:pt x="9908" y="11915"/>
                </a:lnTo>
                <a:lnTo>
                  <a:pt x="0" y="31421"/>
                </a:lnTo>
                <a:lnTo>
                  <a:pt x="400" y="39665"/>
                </a:lnTo>
                <a:lnTo>
                  <a:pt x="4176" y="46331"/>
                </a:lnTo>
                <a:lnTo>
                  <a:pt x="10202" y="51944"/>
                </a:lnTo>
                <a:lnTo>
                  <a:pt x="17730" y="54516"/>
                </a:lnTo>
                <a:lnTo>
                  <a:pt x="35452" y="54255"/>
                </a:lnTo>
                <a:lnTo>
                  <a:pt x="42752" y="50208"/>
                </a:lnTo>
                <a:lnTo>
                  <a:pt x="53982" y="36352"/>
                </a:lnTo>
                <a:lnTo>
                  <a:pt x="55106" y="28914"/>
                </a:lnTo>
                <a:lnTo>
                  <a:pt x="53514" y="21616"/>
                </a:lnTo>
                <a:lnTo>
                  <a:pt x="50114" y="14410"/>
                </a:lnTo>
                <a:lnTo>
                  <a:pt x="44338" y="10776"/>
                </a:lnTo>
                <a:lnTo>
                  <a:pt x="28561" y="9859"/>
                </a:lnTo>
                <a:lnTo>
                  <a:pt x="21780" y="13591"/>
                </a:lnTo>
                <a:lnTo>
                  <a:pt x="11126" y="27097"/>
                </a:lnTo>
                <a:lnTo>
                  <a:pt x="8731" y="44798"/>
                </a:lnTo>
                <a:lnTo>
                  <a:pt x="9730" y="54432"/>
                </a:lnTo>
                <a:lnTo>
                  <a:pt x="17079" y="71375"/>
                </a:lnTo>
                <a:lnTo>
                  <a:pt x="22314" y="79168"/>
                </a:lnTo>
                <a:lnTo>
                  <a:pt x="29314" y="83195"/>
                </a:lnTo>
                <a:lnTo>
                  <a:pt x="46450" y="84548"/>
                </a:lnTo>
                <a:lnTo>
                  <a:pt x="53593" y="80932"/>
                </a:lnTo>
                <a:lnTo>
                  <a:pt x="64650" y="67555"/>
                </a:lnTo>
                <a:lnTo>
                  <a:pt x="65727" y="60244"/>
                </a:lnTo>
                <a:lnTo>
                  <a:pt x="64105" y="53031"/>
                </a:lnTo>
                <a:lnTo>
                  <a:pt x="60683" y="45882"/>
                </a:lnTo>
                <a:lnTo>
                  <a:pt x="53723" y="41117"/>
                </a:lnTo>
                <a:lnTo>
                  <a:pt x="33512" y="35821"/>
                </a:lnTo>
                <a:lnTo>
                  <a:pt x="23911" y="36749"/>
                </a:lnTo>
                <a:lnTo>
                  <a:pt x="7004" y="44019"/>
                </a:lnTo>
                <a:lnTo>
                  <a:pt x="3899" y="49233"/>
                </a:lnTo>
                <a:lnTo>
                  <a:pt x="4169" y="55049"/>
                </a:lnTo>
                <a:lnTo>
                  <a:pt x="6689" y="61265"/>
                </a:lnTo>
                <a:lnTo>
                  <a:pt x="11878" y="64240"/>
                </a:lnTo>
                <a:lnTo>
                  <a:pt x="27003" y="64426"/>
                </a:lnTo>
                <a:lnTo>
                  <a:pt x="42303" y="57490"/>
                </a:lnTo>
                <a:lnTo>
                  <a:pt x="49659" y="52364"/>
                </a:lnTo>
                <a:lnTo>
                  <a:pt x="52223" y="46608"/>
                </a:lnTo>
                <a:lnTo>
                  <a:pt x="51593" y="40430"/>
                </a:lnTo>
                <a:lnTo>
                  <a:pt x="48833" y="33972"/>
                </a:lnTo>
                <a:lnTo>
                  <a:pt x="44653" y="32007"/>
                </a:lnTo>
                <a:lnTo>
                  <a:pt x="39527" y="33036"/>
                </a:lnTo>
                <a:lnTo>
                  <a:pt x="33770" y="36062"/>
                </a:lnTo>
                <a:lnTo>
                  <a:pt x="24254" y="48783"/>
                </a:lnTo>
                <a:lnTo>
                  <a:pt x="20079" y="57088"/>
                </a:lnTo>
                <a:lnTo>
                  <a:pt x="21975" y="61455"/>
                </a:lnTo>
                <a:lnTo>
                  <a:pt x="27918" y="63197"/>
                </a:lnTo>
                <a:lnTo>
                  <a:pt x="36559" y="63188"/>
                </a:lnTo>
                <a:lnTo>
                  <a:pt x="41150" y="59673"/>
                </a:lnTo>
                <a:lnTo>
                  <a:pt x="43041" y="53820"/>
                </a:lnTo>
                <a:lnTo>
                  <a:pt x="43132" y="46408"/>
                </a:lnTo>
                <a:lnTo>
                  <a:pt x="40853" y="43807"/>
                </a:lnTo>
                <a:lnTo>
                  <a:pt x="36993" y="44412"/>
                </a:lnTo>
                <a:lnTo>
                  <a:pt x="11728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3284156" y="4536861"/>
            <a:ext cx="120928" cy="117018"/>
          </a:xfrm>
          <a:custGeom>
            <a:avLst/>
            <a:gdLst/>
            <a:ahLst/>
            <a:cxnLst/>
            <a:rect l="0" t="0" r="0" b="0"/>
            <a:pathLst>
              <a:path w="120928" h="117018">
                <a:moveTo>
                  <a:pt x="106020" y="53564"/>
                </a:moveTo>
                <a:lnTo>
                  <a:pt x="52992" y="68218"/>
                </a:lnTo>
                <a:lnTo>
                  <a:pt x="44932" y="73862"/>
                </a:lnTo>
                <a:lnTo>
                  <a:pt x="32856" y="89491"/>
                </a:lnTo>
                <a:lnTo>
                  <a:pt x="33847" y="93893"/>
                </a:lnTo>
                <a:lnTo>
                  <a:pt x="39187" y="95657"/>
                </a:lnTo>
                <a:lnTo>
                  <a:pt x="47427" y="95664"/>
                </a:lnTo>
                <a:lnTo>
                  <a:pt x="55259" y="92159"/>
                </a:lnTo>
                <a:lnTo>
                  <a:pt x="77462" y="70458"/>
                </a:lnTo>
                <a:lnTo>
                  <a:pt x="91768" y="51714"/>
                </a:lnTo>
                <a:lnTo>
                  <a:pt x="95348" y="41802"/>
                </a:lnTo>
                <a:lnTo>
                  <a:pt x="96208" y="21430"/>
                </a:lnTo>
                <a:lnTo>
                  <a:pt x="91290" y="14594"/>
                </a:lnTo>
                <a:lnTo>
                  <a:pt x="83332" y="10036"/>
                </a:lnTo>
                <a:lnTo>
                  <a:pt x="73347" y="6998"/>
                </a:lnTo>
                <a:lnTo>
                  <a:pt x="64351" y="7312"/>
                </a:lnTo>
                <a:lnTo>
                  <a:pt x="48116" y="13900"/>
                </a:lnTo>
                <a:lnTo>
                  <a:pt x="25822" y="30763"/>
                </a:lnTo>
                <a:lnTo>
                  <a:pt x="4399" y="56167"/>
                </a:lnTo>
                <a:lnTo>
                  <a:pt x="838" y="65827"/>
                </a:lnTo>
                <a:lnTo>
                  <a:pt x="0" y="85920"/>
                </a:lnTo>
                <a:lnTo>
                  <a:pt x="3755" y="91513"/>
                </a:lnTo>
                <a:lnTo>
                  <a:pt x="9767" y="94071"/>
                </a:lnTo>
                <a:lnTo>
                  <a:pt x="25806" y="93793"/>
                </a:lnTo>
                <a:lnTo>
                  <a:pt x="44633" y="89771"/>
                </a:lnTo>
                <a:lnTo>
                  <a:pt x="69374" y="75340"/>
                </a:lnTo>
                <a:lnTo>
                  <a:pt x="91522" y="56247"/>
                </a:lnTo>
                <a:lnTo>
                  <a:pt x="94015" y="49503"/>
                </a:lnTo>
                <a:lnTo>
                  <a:pt x="93337" y="42668"/>
                </a:lnTo>
                <a:lnTo>
                  <a:pt x="90546" y="35771"/>
                </a:lnTo>
                <a:lnTo>
                  <a:pt x="84005" y="31174"/>
                </a:lnTo>
                <a:lnTo>
                  <a:pt x="64260" y="26065"/>
                </a:lnTo>
                <a:lnTo>
                  <a:pt x="57123" y="29382"/>
                </a:lnTo>
                <a:lnTo>
                  <a:pt x="52365" y="36273"/>
                </a:lnTo>
                <a:lnTo>
                  <a:pt x="49193" y="45546"/>
                </a:lnTo>
                <a:lnTo>
                  <a:pt x="49418" y="54068"/>
                </a:lnTo>
                <a:lnTo>
                  <a:pt x="55907" y="69775"/>
                </a:lnTo>
                <a:lnTo>
                  <a:pt x="62083" y="73730"/>
                </a:lnTo>
                <a:lnTo>
                  <a:pt x="78303" y="75005"/>
                </a:lnTo>
                <a:lnTo>
                  <a:pt x="85203" y="71367"/>
                </a:lnTo>
                <a:lnTo>
                  <a:pt x="95988" y="57967"/>
                </a:lnTo>
                <a:lnTo>
                  <a:pt x="96992" y="50650"/>
                </a:lnTo>
                <a:lnTo>
                  <a:pt x="91869" y="36281"/>
                </a:lnTo>
                <a:lnTo>
                  <a:pt x="87227" y="33853"/>
                </a:lnTo>
                <a:lnTo>
                  <a:pt x="81793" y="34574"/>
                </a:lnTo>
                <a:lnTo>
                  <a:pt x="75831" y="37394"/>
                </a:lnTo>
                <a:lnTo>
                  <a:pt x="66086" y="49886"/>
                </a:lnTo>
                <a:lnTo>
                  <a:pt x="50299" y="86502"/>
                </a:lnTo>
                <a:lnTo>
                  <a:pt x="50155" y="95410"/>
                </a:lnTo>
                <a:lnTo>
                  <a:pt x="56235" y="111546"/>
                </a:lnTo>
                <a:lnTo>
                  <a:pt x="62301" y="115615"/>
                </a:lnTo>
                <a:lnTo>
                  <a:pt x="78401" y="117017"/>
                </a:lnTo>
                <a:lnTo>
                  <a:pt x="94135" y="110621"/>
                </a:lnTo>
                <a:lnTo>
                  <a:pt x="101606" y="105640"/>
                </a:lnTo>
                <a:lnTo>
                  <a:pt x="105417" y="97640"/>
                </a:lnTo>
                <a:lnTo>
                  <a:pt x="106532" y="76272"/>
                </a:lnTo>
                <a:lnTo>
                  <a:pt x="102851" y="67533"/>
                </a:lnTo>
                <a:lnTo>
                  <a:pt x="89404" y="54703"/>
                </a:lnTo>
                <a:lnTo>
                  <a:pt x="80905" y="51984"/>
                </a:lnTo>
                <a:lnTo>
                  <a:pt x="62102" y="52082"/>
                </a:lnTo>
                <a:lnTo>
                  <a:pt x="45167" y="59144"/>
                </a:lnTo>
                <a:lnTo>
                  <a:pt x="37375" y="64303"/>
                </a:lnTo>
                <a:lnTo>
                  <a:pt x="33350" y="71251"/>
                </a:lnTo>
                <a:lnTo>
                  <a:pt x="31998" y="88331"/>
                </a:lnTo>
                <a:lnTo>
                  <a:pt x="35615" y="93119"/>
                </a:lnTo>
                <a:lnTo>
                  <a:pt x="41536" y="95142"/>
                </a:lnTo>
                <a:lnTo>
                  <a:pt x="48992" y="95320"/>
                </a:lnTo>
                <a:lnTo>
                  <a:pt x="63517" y="89280"/>
                </a:lnTo>
                <a:lnTo>
                  <a:pt x="70665" y="84394"/>
                </a:lnTo>
                <a:lnTo>
                  <a:pt x="81728" y="69605"/>
                </a:lnTo>
                <a:lnTo>
                  <a:pt x="86316" y="60749"/>
                </a:lnTo>
                <a:lnTo>
                  <a:pt x="85865" y="56014"/>
                </a:lnTo>
                <a:lnTo>
                  <a:pt x="82055" y="54027"/>
                </a:lnTo>
                <a:lnTo>
                  <a:pt x="76005" y="53873"/>
                </a:lnTo>
                <a:lnTo>
                  <a:pt x="63044" y="59940"/>
                </a:lnTo>
                <a:lnTo>
                  <a:pt x="56312" y="64834"/>
                </a:lnTo>
                <a:lnTo>
                  <a:pt x="52994" y="71605"/>
                </a:lnTo>
                <a:lnTo>
                  <a:pt x="52427" y="88488"/>
                </a:lnTo>
                <a:lnTo>
                  <a:pt x="57423" y="94394"/>
                </a:lnTo>
                <a:lnTo>
                  <a:pt x="75453" y="100956"/>
                </a:lnTo>
                <a:lnTo>
                  <a:pt x="95944" y="97634"/>
                </a:lnTo>
                <a:lnTo>
                  <a:pt x="106321" y="93472"/>
                </a:lnTo>
                <a:lnTo>
                  <a:pt x="113240" y="86018"/>
                </a:lnTo>
                <a:lnTo>
                  <a:pt x="120927" y="65258"/>
                </a:lnTo>
                <a:lnTo>
                  <a:pt x="120637" y="55511"/>
                </a:lnTo>
                <a:lnTo>
                  <a:pt x="114076" y="38441"/>
                </a:lnTo>
                <a:lnTo>
                  <a:pt x="100242" y="26176"/>
                </a:lnTo>
                <a:lnTo>
                  <a:pt x="91639" y="21267"/>
                </a:lnTo>
                <a:lnTo>
                  <a:pt x="72722" y="18933"/>
                </a:lnTo>
                <a:lnTo>
                  <a:pt x="62765" y="19948"/>
                </a:lnTo>
                <a:lnTo>
                  <a:pt x="54956" y="24134"/>
                </a:lnTo>
                <a:lnTo>
                  <a:pt x="43161" y="38144"/>
                </a:lnTo>
                <a:lnTo>
                  <a:pt x="29943" y="65763"/>
                </a:lnTo>
                <a:lnTo>
                  <a:pt x="30735" y="73394"/>
                </a:lnTo>
                <a:lnTo>
                  <a:pt x="34773" y="79652"/>
                </a:lnTo>
                <a:lnTo>
                  <a:pt x="40974" y="84994"/>
                </a:lnTo>
                <a:lnTo>
                  <a:pt x="48618" y="87385"/>
                </a:lnTo>
                <a:lnTo>
                  <a:pt x="66470" y="86923"/>
                </a:lnTo>
                <a:lnTo>
                  <a:pt x="82983" y="79698"/>
                </a:lnTo>
                <a:lnTo>
                  <a:pt x="90662" y="74496"/>
                </a:lnTo>
                <a:lnTo>
                  <a:pt x="102314" y="59358"/>
                </a:lnTo>
                <a:lnTo>
                  <a:pt x="107058" y="50407"/>
                </a:lnTo>
                <a:lnTo>
                  <a:pt x="109211" y="31103"/>
                </a:lnTo>
                <a:lnTo>
                  <a:pt x="108148" y="21043"/>
                </a:lnTo>
                <a:lnTo>
                  <a:pt x="103929" y="13166"/>
                </a:lnTo>
                <a:lnTo>
                  <a:pt x="89883" y="1294"/>
                </a:lnTo>
                <a:lnTo>
                  <a:pt x="82393" y="0"/>
                </a:lnTo>
                <a:lnTo>
                  <a:pt x="75061" y="1477"/>
                </a:lnTo>
                <a:lnTo>
                  <a:pt x="53563" y="14734"/>
                </a:lnTo>
                <a:lnTo>
                  <a:pt x="25338" y="45763"/>
                </a:lnTo>
                <a:lnTo>
                  <a:pt x="21816" y="55383"/>
                </a:lnTo>
                <a:lnTo>
                  <a:pt x="21023" y="75429"/>
                </a:lnTo>
                <a:lnTo>
                  <a:pt x="24788" y="83348"/>
                </a:lnTo>
                <a:lnTo>
                  <a:pt x="38331" y="95267"/>
                </a:lnTo>
                <a:lnTo>
                  <a:pt x="46856" y="97744"/>
                </a:lnTo>
                <a:lnTo>
                  <a:pt x="65687" y="97376"/>
                </a:lnTo>
                <a:lnTo>
                  <a:pt x="82635" y="90193"/>
                </a:lnTo>
                <a:lnTo>
                  <a:pt x="90430" y="85003"/>
                </a:lnTo>
                <a:lnTo>
                  <a:pt x="94457" y="78032"/>
                </a:lnTo>
                <a:lnTo>
                  <a:pt x="95811" y="60929"/>
                </a:lnTo>
                <a:lnTo>
                  <a:pt x="92195" y="53795"/>
                </a:lnTo>
                <a:lnTo>
                  <a:pt x="78818" y="42748"/>
                </a:lnTo>
                <a:lnTo>
                  <a:pt x="58055" y="40178"/>
                </a:lnTo>
                <a:lnTo>
                  <a:pt x="35569" y="44105"/>
                </a:lnTo>
                <a:lnTo>
                  <a:pt x="17776" y="53649"/>
                </a:lnTo>
                <a:lnTo>
                  <a:pt x="12096" y="61809"/>
                </a:lnTo>
                <a:lnTo>
                  <a:pt x="2979" y="99169"/>
                </a:lnTo>
                <a:lnTo>
                  <a:pt x="735" y="11673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4327212" y="3718077"/>
            <a:ext cx="105899" cy="114237"/>
          </a:xfrm>
          <a:custGeom>
            <a:avLst/>
            <a:gdLst/>
            <a:ahLst/>
            <a:cxnLst/>
            <a:rect l="0" t="0" r="0" b="0"/>
            <a:pathLst>
              <a:path w="105899" h="114237">
                <a:moveTo>
                  <a:pt x="31586" y="30068"/>
                </a:moveTo>
                <a:lnTo>
                  <a:pt x="48353" y="18889"/>
                </a:lnTo>
                <a:lnTo>
                  <a:pt x="50953" y="13257"/>
                </a:lnTo>
                <a:lnTo>
                  <a:pt x="50346" y="7162"/>
                </a:lnTo>
                <a:lnTo>
                  <a:pt x="47602" y="759"/>
                </a:lnTo>
                <a:lnTo>
                  <a:pt x="44603" y="0"/>
                </a:lnTo>
                <a:lnTo>
                  <a:pt x="41434" y="3004"/>
                </a:lnTo>
                <a:lnTo>
                  <a:pt x="38151" y="8516"/>
                </a:lnTo>
                <a:lnTo>
                  <a:pt x="38302" y="14530"/>
                </a:lnTo>
                <a:lnTo>
                  <a:pt x="44709" y="27452"/>
                </a:lnTo>
                <a:lnTo>
                  <a:pt x="52033" y="31833"/>
                </a:lnTo>
                <a:lnTo>
                  <a:pt x="72649" y="36701"/>
                </a:lnTo>
                <a:lnTo>
                  <a:pt x="81188" y="34490"/>
                </a:lnTo>
                <a:lnTo>
                  <a:pt x="88051" y="29506"/>
                </a:lnTo>
                <a:lnTo>
                  <a:pt x="93796" y="22674"/>
                </a:lnTo>
                <a:lnTo>
                  <a:pt x="94116" y="16950"/>
                </a:lnTo>
                <a:lnTo>
                  <a:pt x="90820" y="11964"/>
                </a:lnTo>
                <a:lnTo>
                  <a:pt x="85113" y="7470"/>
                </a:lnTo>
                <a:lnTo>
                  <a:pt x="77799" y="5644"/>
                </a:lnTo>
                <a:lnTo>
                  <a:pt x="60314" y="6734"/>
                </a:lnTo>
                <a:lnTo>
                  <a:pt x="53077" y="11003"/>
                </a:lnTo>
                <a:lnTo>
                  <a:pt x="41918" y="25104"/>
                </a:lnTo>
                <a:lnTo>
                  <a:pt x="40813" y="32608"/>
                </a:lnTo>
                <a:lnTo>
                  <a:pt x="42417" y="39950"/>
                </a:lnTo>
                <a:lnTo>
                  <a:pt x="45826" y="47184"/>
                </a:lnTo>
                <a:lnTo>
                  <a:pt x="51607" y="50837"/>
                </a:lnTo>
                <a:lnTo>
                  <a:pt x="67390" y="51777"/>
                </a:lnTo>
                <a:lnTo>
                  <a:pt x="71833" y="48050"/>
                </a:lnTo>
                <a:lnTo>
                  <a:pt x="73625" y="42056"/>
                </a:lnTo>
                <a:lnTo>
                  <a:pt x="73650" y="34550"/>
                </a:lnTo>
                <a:lnTo>
                  <a:pt x="70157" y="28377"/>
                </a:lnTo>
                <a:lnTo>
                  <a:pt x="56917" y="18398"/>
                </a:lnTo>
                <a:lnTo>
                  <a:pt x="49643" y="17608"/>
                </a:lnTo>
                <a:lnTo>
                  <a:pt x="35322" y="22971"/>
                </a:lnTo>
                <a:lnTo>
                  <a:pt x="24277" y="36272"/>
                </a:lnTo>
                <a:lnTo>
                  <a:pt x="19694" y="44732"/>
                </a:lnTo>
                <a:lnTo>
                  <a:pt x="20148" y="51542"/>
                </a:lnTo>
                <a:lnTo>
                  <a:pt x="23961" y="57253"/>
                </a:lnTo>
                <a:lnTo>
                  <a:pt x="30012" y="62229"/>
                </a:lnTo>
                <a:lnTo>
                  <a:pt x="49213" y="67758"/>
                </a:lnTo>
                <a:lnTo>
                  <a:pt x="60885" y="69233"/>
                </a:lnTo>
                <a:lnTo>
                  <a:pt x="80092" y="64632"/>
                </a:lnTo>
                <a:lnTo>
                  <a:pt x="88490" y="60129"/>
                </a:lnTo>
                <a:lnTo>
                  <a:pt x="100940" y="45768"/>
                </a:lnTo>
                <a:lnTo>
                  <a:pt x="105898" y="37025"/>
                </a:lnTo>
                <a:lnTo>
                  <a:pt x="105694" y="30027"/>
                </a:lnTo>
                <a:lnTo>
                  <a:pt x="102048" y="24191"/>
                </a:lnTo>
                <a:lnTo>
                  <a:pt x="96108" y="19131"/>
                </a:lnTo>
                <a:lnTo>
                  <a:pt x="88639" y="16927"/>
                </a:lnTo>
                <a:lnTo>
                  <a:pt x="70980" y="17599"/>
                </a:lnTo>
                <a:lnTo>
                  <a:pt x="54554" y="24916"/>
                </a:lnTo>
                <a:lnTo>
                  <a:pt x="24944" y="48677"/>
                </a:lnTo>
                <a:lnTo>
                  <a:pt x="16936" y="68364"/>
                </a:lnTo>
                <a:lnTo>
                  <a:pt x="14800" y="80165"/>
                </a:lnTo>
                <a:lnTo>
                  <a:pt x="18666" y="99517"/>
                </a:lnTo>
                <a:lnTo>
                  <a:pt x="22972" y="107953"/>
                </a:lnTo>
                <a:lnTo>
                  <a:pt x="29353" y="112407"/>
                </a:lnTo>
                <a:lnTo>
                  <a:pt x="37116" y="114206"/>
                </a:lnTo>
                <a:lnTo>
                  <a:pt x="45801" y="114236"/>
                </a:lnTo>
                <a:lnTo>
                  <a:pt x="53931" y="110746"/>
                </a:lnTo>
                <a:lnTo>
                  <a:pt x="69202" y="97511"/>
                </a:lnTo>
                <a:lnTo>
                  <a:pt x="73041" y="89068"/>
                </a:lnTo>
                <a:lnTo>
                  <a:pt x="74187" y="70328"/>
                </a:lnTo>
                <a:lnTo>
                  <a:pt x="67677" y="53421"/>
                </a:lnTo>
                <a:lnTo>
                  <a:pt x="62666" y="45636"/>
                </a:lnTo>
                <a:lnTo>
                  <a:pt x="55815" y="41617"/>
                </a:lnTo>
                <a:lnTo>
                  <a:pt x="38845" y="40270"/>
                </a:lnTo>
                <a:lnTo>
                  <a:pt x="31745" y="43888"/>
                </a:lnTo>
                <a:lnTo>
                  <a:pt x="20738" y="57267"/>
                </a:lnTo>
                <a:lnTo>
                  <a:pt x="19675" y="64578"/>
                </a:lnTo>
                <a:lnTo>
                  <a:pt x="21305" y="71792"/>
                </a:lnTo>
                <a:lnTo>
                  <a:pt x="24732" y="78941"/>
                </a:lnTo>
                <a:lnTo>
                  <a:pt x="29356" y="81367"/>
                </a:lnTo>
                <a:lnTo>
                  <a:pt x="34779" y="80645"/>
                </a:lnTo>
                <a:lnTo>
                  <a:pt x="40733" y="77824"/>
                </a:lnTo>
                <a:lnTo>
                  <a:pt x="50469" y="65330"/>
                </a:lnTo>
                <a:lnTo>
                  <a:pt x="54703" y="57086"/>
                </a:lnTo>
                <a:lnTo>
                  <a:pt x="52847" y="51589"/>
                </a:lnTo>
                <a:lnTo>
                  <a:pt x="46929" y="47925"/>
                </a:lnTo>
                <a:lnTo>
                  <a:pt x="38305" y="45482"/>
                </a:lnTo>
                <a:lnTo>
                  <a:pt x="30216" y="46193"/>
                </a:lnTo>
                <a:lnTo>
                  <a:pt x="0" y="616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2263648" y="2654300"/>
            <a:ext cx="3489452" cy="2831084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 40"/>
          <p:cNvSpPr/>
          <p:nvPr/>
        </p:nvSpPr>
        <p:spPr>
          <a:xfrm>
            <a:off x="770042" y="928732"/>
            <a:ext cx="5016456" cy="4404148"/>
          </a:xfrm>
          <a:custGeom>
            <a:avLst/>
            <a:gdLst/>
            <a:ahLst/>
            <a:cxnLst/>
            <a:rect l="0" t="0" r="0" b="0"/>
            <a:pathLst>
              <a:path w="5016456" h="4404148">
                <a:moveTo>
                  <a:pt x="4746891" y="1503350"/>
                </a:moveTo>
                <a:lnTo>
                  <a:pt x="4683463" y="1539267"/>
                </a:lnTo>
                <a:lnTo>
                  <a:pt x="4635316" y="1569803"/>
                </a:lnTo>
                <a:lnTo>
                  <a:pt x="4581351" y="1603695"/>
                </a:lnTo>
                <a:lnTo>
                  <a:pt x="4526176" y="1640032"/>
                </a:lnTo>
                <a:lnTo>
                  <a:pt x="4472030" y="1668056"/>
                </a:lnTo>
                <a:lnTo>
                  <a:pt x="4411449" y="1700313"/>
                </a:lnTo>
                <a:lnTo>
                  <a:pt x="4357529" y="1743367"/>
                </a:lnTo>
                <a:lnTo>
                  <a:pt x="4303549" y="1780319"/>
                </a:lnTo>
                <a:lnTo>
                  <a:pt x="4242989" y="1815659"/>
                </a:lnTo>
                <a:lnTo>
                  <a:pt x="4189073" y="1850786"/>
                </a:lnTo>
                <a:lnTo>
                  <a:pt x="4129027" y="1893121"/>
                </a:lnTo>
                <a:lnTo>
                  <a:pt x="4073504" y="1931076"/>
                </a:lnTo>
                <a:lnTo>
                  <a:pt x="4022634" y="1966735"/>
                </a:lnTo>
                <a:lnTo>
                  <a:pt x="3959162" y="2010353"/>
                </a:lnTo>
                <a:lnTo>
                  <a:pt x="3896529" y="2058457"/>
                </a:lnTo>
                <a:lnTo>
                  <a:pt x="3834526" y="2104479"/>
                </a:lnTo>
                <a:lnTo>
                  <a:pt x="3773155" y="2156250"/>
                </a:lnTo>
                <a:lnTo>
                  <a:pt x="3715811" y="2205658"/>
                </a:lnTo>
                <a:lnTo>
                  <a:pt x="3655313" y="2251852"/>
                </a:lnTo>
                <a:lnTo>
                  <a:pt x="3599730" y="2298056"/>
                </a:lnTo>
                <a:lnTo>
                  <a:pt x="3543581" y="2343178"/>
                </a:lnTo>
                <a:lnTo>
                  <a:pt x="3519545" y="2359748"/>
                </a:lnTo>
                <a:lnTo>
                  <a:pt x="3466327" y="2403685"/>
                </a:lnTo>
                <a:lnTo>
                  <a:pt x="3410286" y="2451628"/>
                </a:lnTo>
                <a:lnTo>
                  <a:pt x="3356027" y="2496416"/>
                </a:lnTo>
                <a:lnTo>
                  <a:pt x="3295430" y="2546118"/>
                </a:lnTo>
                <a:lnTo>
                  <a:pt x="3241510" y="2590040"/>
                </a:lnTo>
                <a:lnTo>
                  <a:pt x="3178161" y="2642822"/>
                </a:lnTo>
                <a:lnTo>
                  <a:pt x="3123308" y="2692357"/>
                </a:lnTo>
                <a:lnTo>
                  <a:pt x="3062138" y="2738241"/>
                </a:lnTo>
                <a:lnTo>
                  <a:pt x="3002262" y="2790291"/>
                </a:lnTo>
                <a:lnTo>
                  <a:pt x="2966107" y="2824838"/>
                </a:lnTo>
                <a:lnTo>
                  <a:pt x="2904274" y="2868406"/>
                </a:lnTo>
                <a:lnTo>
                  <a:pt x="2850286" y="2919712"/>
                </a:lnTo>
                <a:lnTo>
                  <a:pt x="2788460" y="2963173"/>
                </a:lnTo>
                <a:lnTo>
                  <a:pt x="2734472" y="3010994"/>
                </a:lnTo>
                <a:lnTo>
                  <a:pt x="2678236" y="3057624"/>
                </a:lnTo>
                <a:lnTo>
                  <a:pt x="2616545" y="3108336"/>
                </a:lnTo>
                <a:lnTo>
                  <a:pt x="2557818" y="3158856"/>
                </a:lnTo>
                <a:lnTo>
                  <a:pt x="2503317" y="3203032"/>
                </a:lnTo>
                <a:lnTo>
                  <a:pt x="2448297" y="3253608"/>
                </a:lnTo>
                <a:lnTo>
                  <a:pt x="2389233" y="3303666"/>
                </a:lnTo>
                <a:lnTo>
                  <a:pt x="2331884" y="3348952"/>
                </a:lnTo>
                <a:lnTo>
                  <a:pt x="2274726" y="3390485"/>
                </a:lnTo>
                <a:lnTo>
                  <a:pt x="2213248" y="3447575"/>
                </a:lnTo>
                <a:lnTo>
                  <a:pt x="2154336" y="3497914"/>
                </a:lnTo>
                <a:lnTo>
                  <a:pt x="2092441" y="3548413"/>
                </a:lnTo>
                <a:lnTo>
                  <a:pt x="2032864" y="3598464"/>
                </a:lnTo>
                <a:lnTo>
                  <a:pt x="1972137" y="3655841"/>
                </a:lnTo>
                <a:lnTo>
                  <a:pt x="1910835" y="3707510"/>
                </a:lnTo>
                <a:lnTo>
                  <a:pt x="1860620" y="3746652"/>
                </a:lnTo>
                <a:lnTo>
                  <a:pt x="1805641" y="3788179"/>
                </a:lnTo>
                <a:lnTo>
                  <a:pt x="1755488" y="3826123"/>
                </a:lnTo>
                <a:lnTo>
                  <a:pt x="1727943" y="3842604"/>
                </a:lnTo>
                <a:lnTo>
                  <a:pt x="1669166" y="3896904"/>
                </a:lnTo>
                <a:lnTo>
                  <a:pt x="1619933" y="3954300"/>
                </a:lnTo>
                <a:lnTo>
                  <a:pt x="1569191" y="4006938"/>
                </a:lnTo>
                <a:lnTo>
                  <a:pt x="1512686" y="4063706"/>
                </a:lnTo>
                <a:lnTo>
                  <a:pt x="1461919" y="4124071"/>
                </a:lnTo>
                <a:lnTo>
                  <a:pt x="1423846" y="4180796"/>
                </a:lnTo>
                <a:lnTo>
                  <a:pt x="1384796" y="4241041"/>
                </a:lnTo>
                <a:lnTo>
                  <a:pt x="1333886" y="4303955"/>
                </a:lnTo>
                <a:lnTo>
                  <a:pt x="1297354" y="4356577"/>
                </a:lnTo>
                <a:lnTo>
                  <a:pt x="1272771" y="4403367"/>
                </a:lnTo>
                <a:lnTo>
                  <a:pt x="1273846" y="4404147"/>
                </a:lnTo>
                <a:lnTo>
                  <a:pt x="1335316" y="4356168"/>
                </a:lnTo>
                <a:lnTo>
                  <a:pt x="1390359" y="4301827"/>
                </a:lnTo>
                <a:lnTo>
                  <a:pt x="1451277" y="4240952"/>
                </a:lnTo>
                <a:lnTo>
                  <a:pt x="1506181" y="4182573"/>
                </a:lnTo>
                <a:lnTo>
                  <a:pt x="1561876" y="4133525"/>
                </a:lnTo>
                <a:lnTo>
                  <a:pt x="1611311" y="4072132"/>
                </a:lnTo>
                <a:lnTo>
                  <a:pt x="1667148" y="4009118"/>
                </a:lnTo>
                <a:lnTo>
                  <a:pt x="1725660" y="3945961"/>
                </a:lnTo>
                <a:lnTo>
                  <a:pt x="1777913" y="3890200"/>
                </a:lnTo>
                <a:lnTo>
                  <a:pt x="1830504" y="3831124"/>
                </a:lnTo>
                <a:lnTo>
                  <a:pt x="1888729" y="3777634"/>
                </a:lnTo>
                <a:lnTo>
                  <a:pt x="1948779" y="3728000"/>
                </a:lnTo>
                <a:lnTo>
                  <a:pt x="2007849" y="3683025"/>
                </a:lnTo>
                <a:lnTo>
                  <a:pt x="2069697" y="3628043"/>
                </a:lnTo>
                <a:lnTo>
                  <a:pt x="2122811" y="3585526"/>
                </a:lnTo>
                <a:lnTo>
                  <a:pt x="2178347" y="3543431"/>
                </a:lnTo>
                <a:lnTo>
                  <a:pt x="2231694" y="3500349"/>
                </a:lnTo>
                <a:lnTo>
                  <a:pt x="2286613" y="3458150"/>
                </a:lnTo>
                <a:lnTo>
                  <a:pt x="2348787" y="3409009"/>
                </a:lnTo>
                <a:lnTo>
                  <a:pt x="2409774" y="3358561"/>
                </a:lnTo>
                <a:lnTo>
                  <a:pt x="2463404" y="3320390"/>
                </a:lnTo>
                <a:lnTo>
                  <a:pt x="2523917" y="3277149"/>
                </a:lnTo>
                <a:lnTo>
                  <a:pt x="2577828" y="3229297"/>
                </a:lnTo>
                <a:lnTo>
                  <a:pt x="2637873" y="3184522"/>
                </a:lnTo>
                <a:lnTo>
                  <a:pt x="2693396" y="3140411"/>
                </a:lnTo>
                <a:lnTo>
                  <a:pt x="2749538" y="3092445"/>
                </a:lnTo>
                <a:lnTo>
                  <a:pt x="2809833" y="3041588"/>
                </a:lnTo>
                <a:lnTo>
                  <a:pt x="2871224" y="2996921"/>
                </a:lnTo>
                <a:lnTo>
                  <a:pt x="2933584" y="2945560"/>
                </a:lnTo>
                <a:lnTo>
                  <a:pt x="2996720" y="2900322"/>
                </a:lnTo>
                <a:lnTo>
                  <a:pt x="3048894" y="2863991"/>
                </a:lnTo>
                <a:lnTo>
                  <a:pt x="3111297" y="2819520"/>
                </a:lnTo>
                <a:lnTo>
                  <a:pt x="3167132" y="2775695"/>
                </a:lnTo>
                <a:lnTo>
                  <a:pt x="3228527" y="2732778"/>
                </a:lnTo>
                <a:lnTo>
                  <a:pt x="3284302" y="2689461"/>
                </a:lnTo>
                <a:lnTo>
                  <a:pt x="3345097" y="2645542"/>
                </a:lnTo>
                <a:lnTo>
                  <a:pt x="3399044" y="2600721"/>
                </a:lnTo>
                <a:lnTo>
                  <a:pt x="3462396" y="2553292"/>
                </a:lnTo>
                <a:lnTo>
                  <a:pt x="3525583" y="2504227"/>
                </a:lnTo>
                <a:lnTo>
                  <a:pt x="3580422" y="2461502"/>
                </a:lnTo>
                <a:lnTo>
                  <a:pt x="3641591" y="2411002"/>
                </a:lnTo>
                <a:lnTo>
                  <a:pt x="3696253" y="2366881"/>
                </a:lnTo>
                <a:lnTo>
                  <a:pt x="3758805" y="2317565"/>
                </a:lnTo>
                <a:lnTo>
                  <a:pt x="3820282" y="2268422"/>
                </a:lnTo>
                <a:lnTo>
                  <a:pt x="3881147" y="2219288"/>
                </a:lnTo>
                <a:lnTo>
                  <a:pt x="3940782" y="2163136"/>
                </a:lnTo>
                <a:lnTo>
                  <a:pt x="4001831" y="2114003"/>
                </a:lnTo>
                <a:lnTo>
                  <a:pt x="4058557" y="2064870"/>
                </a:lnTo>
                <a:lnTo>
                  <a:pt x="4117868" y="2017167"/>
                </a:lnTo>
                <a:lnTo>
                  <a:pt x="4172105" y="1974664"/>
                </a:lnTo>
                <a:lnTo>
                  <a:pt x="4229002" y="1925335"/>
                </a:lnTo>
                <a:lnTo>
                  <a:pt x="4290606" y="1872014"/>
                </a:lnTo>
                <a:lnTo>
                  <a:pt x="4346403" y="1819311"/>
                </a:lnTo>
                <a:lnTo>
                  <a:pt x="4405460" y="1763655"/>
                </a:lnTo>
                <a:lnTo>
                  <a:pt x="4460856" y="1707472"/>
                </a:lnTo>
                <a:lnTo>
                  <a:pt x="4522077" y="1644027"/>
                </a:lnTo>
                <a:lnTo>
                  <a:pt x="4571403" y="1587379"/>
                </a:lnTo>
                <a:lnTo>
                  <a:pt x="4627567" y="1528046"/>
                </a:lnTo>
                <a:lnTo>
                  <a:pt x="4686839" y="1471770"/>
                </a:lnTo>
                <a:lnTo>
                  <a:pt x="4742947" y="1422632"/>
                </a:lnTo>
                <a:lnTo>
                  <a:pt x="4800111" y="1374929"/>
                </a:lnTo>
                <a:lnTo>
                  <a:pt x="4839421" y="1341719"/>
                </a:lnTo>
                <a:lnTo>
                  <a:pt x="4851576" y="1322720"/>
                </a:lnTo>
                <a:lnTo>
                  <a:pt x="4850606" y="1318589"/>
                </a:lnTo>
                <a:lnTo>
                  <a:pt x="4845280" y="1318175"/>
                </a:lnTo>
                <a:lnTo>
                  <a:pt x="4798625" y="1333126"/>
                </a:lnTo>
                <a:lnTo>
                  <a:pt x="4736282" y="1363215"/>
                </a:lnTo>
                <a:lnTo>
                  <a:pt x="4678120" y="1400639"/>
                </a:lnTo>
                <a:lnTo>
                  <a:pt x="4615240" y="1439518"/>
                </a:lnTo>
                <a:lnTo>
                  <a:pt x="4562693" y="1465850"/>
                </a:lnTo>
                <a:lnTo>
                  <a:pt x="4504360" y="1501078"/>
                </a:lnTo>
                <a:lnTo>
                  <a:pt x="4448342" y="1535432"/>
                </a:lnTo>
                <a:lnTo>
                  <a:pt x="4387810" y="1574727"/>
                </a:lnTo>
                <a:lnTo>
                  <a:pt x="4325421" y="1616006"/>
                </a:lnTo>
                <a:lnTo>
                  <a:pt x="4262482" y="1659042"/>
                </a:lnTo>
                <a:lnTo>
                  <a:pt x="4199379" y="1707149"/>
                </a:lnTo>
                <a:lnTo>
                  <a:pt x="4157282" y="1737037"/>
                </a:lnTo>
                <a:lnTo>
                  <a:pt x="4112055" y="1769038"/>
                </a:lnTo>
                <a:lnTo>
                  <a:pt x="4064659" y="1802758"/>
                </a:lnTo>
                <a:lnTo>
                  <a:pt x="4016298" y="1837242"/>
                </a:lnTo>
                <a:lnTo>
                  <a:pt x="3970627" y="1868946"/>
                </a:lnTo>
                <a:lnTo>
                  <a:pt x="3925762" y="1899804"/>
                </a:lnTo>
                <a:lnTo>
                  <a:pt x="3878526" y="1933016"/>
                </a:lnTo>
                <a:lnTo>
                  <a:pt x="3830236" y="1970394"/>
                </a:lnTo>
                <a:lnTo>
                  <a:pt x="3782648" y="2009233"/>
                </a:lnTo>
                <a:lnTo>
                  <a:pt x="3738101" y="2045992"/>
                </a:lnTo>
                <a:lnTo>
                  <a:pt x="3691786" y="2081826"/>
                </a:lnTo>
                <a:lnTo>
                  <a:pt x="3645075" y="2117250"/>
                </a:lnTo>
                <a:lnTo>
                  <a:pt x="3600918" y="2152491"/>
                </a:lnTo>
                <a:lnTo>
                  <a:pt x="3554777" y="2187651"/>
                </a:lnTo>
                <a:lnTo>
                  <a:pt x="3508144" y="2223945"/>
                </a:lnTo>
                <a:lnTo>
                  <a:pt x="3464021" y="2263472"/>
                </a:lnTo>
                <a:lnTo>
                  <a:pt x="3421014" y="2301317"/>
                </a:lnTo>
                <a:lnTo>
                  <a:pt x="3377333" y="2337634"/>
                </a:lnTo>
                <a:lnTo>
                  <a:pt x="3330623" y="2373272"/>
                </a:lnTo>
                <a:lnTo>
                  <a:pt x="3285687" y="2408608"/>
                </a:lnTo>
                <a:lnTo>
                  <a:pt x="3242318" y="2443810"/>
                </a:lnTo>
                <a:lnTo>
                  <a:pt x="3199647" y="2478953"/>
                </a:lnTo>
                <a:lnTo>
                  <a:pt x="3136162" y="2531623"/>
                </a:lnTo>
                <a:lnTo>
                  <a:pt x="3072899" y="2589862"/>
                </a:lnTo>
                <a:lnTo>
                  <a:pt x="3009700" y="2645983"/>
                </a:lnTo>
                <a:lnTo>
                  <a:pt x="2952110" y="2699656"/>
                </a:lnTo>
                <a:lnTo>
                  <a:pt x="2898001" y="2752604"/>
                </a:lnTo>
                <a:lnTo>
                  <a:pt x="2839336" y="2799747"/>
                </a:lnTo>
                <a:lnTo>
                  <a:pt x="2783089" y="2848941"/>
                </a:lnTo>
                <a:lnTo>
                  <a:pt x="2729378" y="2894972"/>
                </a:lnTo>
                <a:lnTo>
                  <a:pt x="2676419" y="2943836"/>
                </a:lnTo>
                <a:lnTo>
                  <a:pt x="2623683" y="2984181"/>
                </a:lnTo>
                <a:lnTo>
                  <a:pt x="2560697" y="3037660"/>
                </a:lnTo>
                <a:lnTo>
                  <a:pt x="2510366" y="3079311"/>
                </a:lnTo>
                <a:lnTo>
                  <a:pt x="2459578" y="3120118"/>
                </a:lnTo>
                <a:lnTo>
                  <a:pt x="2399903" y="3169060"/>
                </a:lnTo>
                <a:lnTo>
                  <a:pt x="2337465" y="3217852"/>
                </a:lnTo>
                <a:lnTo>
                  <a:pt x="2277212" y="3268521"/>
                </a:lnTo>
                <a:lnTo>
                  <a:pt x="2217131" y="3313538"/>
                </a:lnTo>
                <a:lnTo>
                  <a:pt x="2154873" y="3356225"/>
                </a:lnTo>
                <a:lnTo>
                  <a:pt x="2098685" y="3398452"/>
                </a:lnTo>
                <a:lnTo>
                  <a:pt x="2036133" y="3451119"/>
                </a:lnTo>
                <a:lnTo>
                  <a:pt x="1975513" y="3503765"/>
                </a:lnTo>
                <a:lnTo>
                  <a:pt x="1914627" y="3549172"/>
                </a:lnTo>
                <a:lnTo>
                  <a:pt x="1853158" y="3598955"/>
                </a:lnTo>
                <a:lnTo>
                  <a:pt x="1796003" y="3642888"/>
                </a:lnTo>
                <a:lnTo>
                  <a:pt x="1736743" y="3686339"/>
                </a:lnTo>
                <a:lnTo>
                  <a:pt x="1683230" y="3735865"/>
                </a:lnTo>
                <a:lnTo>
                  <a:pt x="1619938" y="3789540"/>
                </a:lnTo>
                <a:lnTo>
                  <a:pt x="1562346" y="3836683"/>
                </a:lnTo>
                <a:lnTo>
                  <a:pt x="1500531" y="3895825"/>
                </a:lnTo>
                <a:lnTo>
                  <a:pt x="1481464" y="3910421"/>
                </a:lnTo>
                <a:lnTo>
                  <a:pt x="1477315" y="3908230"/>
                </a:lnTo>
                <a:lnTo>
                  <a:pt x="1478945" y="3887078"/>
                </a:lnTo>
                <a:lnTo>
                  <a:pt x="1499055" y="3831949"/>
                </a:lnTo>
                <a:lnTo>
                  <a:pt x="1521072" y="3782979"/>
                </a:lnTo>
                <a:lnTo>
                  <a:pt x="1555021" y="3730254"/>
                </a:lnTo>
                <a:lnTo>
                  <a:pt x="1588997" y="3669529"/>
                </a:lnTo>
                <a:lnTo>
                  <a:pt x="1614759" y="3623841"/>
                </a:lnTo>
                <a:lnTo>
                  <a:pt x="1644926" y="3573120"/>
                </a:lnTo>
                <a:lnTo>
                  <a:pt x="1679000" y="3520551"/>
                </a:lnTo>
                <a:lnTo>
                  <a:pt x="1717542" y="3469892"/>
                </a:lnTo>
                <a:lnTo>
                  <a:pt x="1758068" y="3416960"/>
                </a:lnTo>
                <a:lnTo>
                  <a:pt x="1799476" y="3361070"/>
                </a:lnTo>
                <a:lnTo>
                  <a:pt x="1841276" y="3301135"/>
                </a:lnTo>
                <a:lnTo>
                  <a:pt x="1886370" y="3242521"/>
                </a:lnTo>
                <a:lnTo>
                  <a:pt x="1933708" y="3185276"/>
                </a:lnTo>
                <a:lnTo>
                  <a:pt x="1982043" y="3128637"/>
                </a:lnTo>
                <a:lnTo>
                  <a:pt x="2033941" y="3072269"/>
                </a:lnTo>
                <a:lnTo>
                  <a:pt x="2088202" y="3016022"/>
                </a:lnTo>
                <a:lnTo>
                  <a:pt x="2143514" y="2959827"/>
                </a:lnTo>
                <a:lnTo>
                  <a:pt x="2202412" y="2903656"/>
                </a:lnTo>
                <a:lnTo>
                  <a:pt x="2262514" y="2848665"/>
                </a:lnTo>
                <a:lnTo>
                  <a:pt x="2320422" y="2796929"/>
                </a:lnTo>
                <a:lnTo>
                  <a:pt x="2380474" y="2743519"/>
                </a:lnTo>
                <a:lnTo>
                  <a:pt x="2442259" y="2689756"/>
                </a:lnTo>
                <a:lnTo>
                  <a:pt x="2504813" y="2638565"/>
                </a:lnTo>
                <a:lnTo>
                  <a:pt x="2567710" y="2588518"/>
                </a:lnTo>
                <a:lnTo>
                  <a:pt x="2630760" y="2538978"/>
                </a:lnTo>
                <a:lnTo>
                  <a:pt x="2693877" y="2489664"/>
                </a:lnTo>
                <a:lnTo>
                  <a:pt x="2757024" y="2440451"/>
                </a:lnTo>
                <a:lnTo>
                  <a:pt x="2820184" y="2391282"/>
                </a:lnTo>
                <a:lnTo>
                  <a:pt x="2883350" y="2342133"/>
                </a:lnTo>
                <a:lnTo>
                  <a:pt x="2916104" y="2317563"/>
                </a:lnTo>
                <a:lnTo>
                  <a:pt x="2949639" y="2292993"/>
                </a:lnTo>
                <a:lnTo>
                  <a:pt x="2983693" y="2268425"/>
                </a:lnTo>
                <a:lnTo>
                  <a:pt x="3016924" y="2245027"/>
                </a:lnTo>
                <a:lnTo>
                  <a:pt x="3049608" y="2222409"/>
                </a:lnTo>
                <a:lnTo>
                  <a:pt x="3081925" y="2200312"/>
                </a:lnTo>
                <a:lnTo>
                  <a:pt x="3115168" y="2177392"/>
                </a:lnTo>
                <a:lnTo>
                  <a:pt x="3149028" y="2153922"/>
                </a:lnTo>
                <a:lnTo>
                  <a:pt x="3183300" y="2130088"/>
                </a:lnTo>
                <a:lnTo>
                  <a:pt x="3216677" y="2108348"/>
                </a:lnTo>
                <a:lnTo>
                  <a:pt x="3249456" y="2088007"/>
                </a:lnTo>
                <a:lnTo>
                  <a:pt x="3281837" y="2068596"/>
                </a:lnTo>
                <a:lnTo>
                  <a:pt x="3313953" y="2048637"/>
                </a:lnTo>
                <a:lnTo>
                  <a:pt x="3345893" y="2028312"/>
                </a:lnTo>
                <a:lnTo>
                  <a:pt x="3377714" y="2007743"/>
                </a:lnTo>
                <a:lnTo>
                  <a:pt x="3410626" y="1987011"/>
                </a:lnTo>
                <a:lnTo>
                  <a:pt x="3444267" y="1966171"/>
                </a:lnTo>
                <a:lnTo>
                  <a:pt x="3478392" y="1945258"/>
                </a:lnTo>
                <a:lnTo>
                  <a:pt x="3511670" y="1925467"/>
                </a:lnTo>
                <a:lnTo>
                  <a:pt x="3544384" y="1906424"/>
                </a:lnTo>
                <a:lnTo>
                  <a:pt x="3607640" y="1869668"/>
                </a:lnTo>
                <a:lnTo>
                  <a:pt x="3666948" y="1833834"/>
                </a:lnTo>
                <a:lnTo>
                  <a:pt x="3727623" y="1798411"/>
                </a:lnTo>
                <a:lnTo>
                  <a:pt x="3789685" y="1763170"/>
                </a:lnTo>
                <a:lnTo>
                  <a:pt x="3852362" y="1728010"/>
                </a:lnTo>
                <a:lnTo>
                  <a:pt x="3915314" y="1696006"/>
                </a:lnTo>
                <a:lnTo>
                  <a:pt x="3977218" y="1665014"/>
                </a:lnTo>
                <a:lnTo>
                  <a:pt x="4035926" y="1631743"/>
                </a:lnTo>
                <a:lnTo>
                  <a:pt x="4096334" y="1597458"/>
                </a:lnTo>
                <a:lnTo>
                  <a:pt x="4157107" y="1563894"/>
                </a:lnTo>
                <a:lnTo>
                  <a:pt x="4215313" y="1533378"/>
                </a:lnTo>
                <a:lnTo>
                  <a:pt x="4272378" y="1504218"/>
                </a:lnTo>
                <a:lnTo>
                  <a:pt x="4328935" y="1475660"/>
                </a:lnTo>
                <a:lnTo>
                  <a:pt x="4385268" y="1447370"/>
                </a:lnTo>
                <a:lnTo>
                  <a:pt x="4438380" y="1419199"/>
                </a:lnTo>
                <a:lnTo>
                  <a:pt x="4489282" y="1391080"/>
                </a:lnTo>
                <a:lnTo>
                  <a:pt x="4539201" y="1362985"/>
                </a:lnTo>
                <a:lnTo>
                  <a:pt x="4588683" y="1338021"/>
                </a:lnTo>
                <a:lnTo>
                  <a:pt x="4636802" y="1314057"/>
                </a:lnTo>
                <a:lnTo>
                  <a:pt x="4681584" y="1287809"/>
                </a:lnTo>
                <a:lnTo>
                  <a:pt x="4724884" y="1263665"/>
                </a:lnTo>
                <a:lnTo>
                  <a:pt x="4785604" y="1230341"/>
                </a:lnTo>
                <a:lnTo>
                  <a:pt x="4840639" y="1198241"/>
                </a:lnTo>
                <a:lnTo>
                  <a:pt x="4890871" y="1169622"/>
                </a:lnTo>
                <a:lnTo>
                  <a:pt x="4949766" y="1138991"/>
                </a:lnTo>
                <a:lnTo>
                  <a:pt x="4996885" y="1109241"/>
                </a:lnTo>
                <a:lnTo>
                  <a:pt x="5014367" y="1090715"/>
                </a:lnTo>
                <a:lnTo>
                  <a:pt x="5016455" y="1082031"/>
                </a:lnTo>
                <a:lnTo>
                  <a:pt x="5014338" y="1073902"/>
                </a:lnTo>
                <a:lnTo>
                  <a:pt x="5009416" y="1066143"/>
                </a:lnTo>
                <a:lnTo>
                  <a:pt x="4999117" y="1063310"/>
                </a:lnTo>
                <a:lnTo>
                  <a:pt x="4968955" y="1066401"/>
                </a:lnTo>
                <a:lnTo>
                  <a:pt x="4908042" y="1087450"/>
                </a:lnTo>
                <a:lnTo>
                  <a:pt x="4856900" y="1107290"/>
                </a:lnTo>
                <a:lnTo>
                  <a:pt x="4797813" y="1129156"/>
                </a:lnTo>
                <a:lnTo>
                  <a:pt x="4734682" y="1157342"/>
                </a:lnTo>
                <a:lnTo>
                  <a:pt x="4688432" y="1177603"/>
                </a:lnTo>
                <a:lnTo>
                  <a:pt x="4640580" y="1198307"/>
                </a:lnTo>
                <a:lnTo>
                  <a:pt x="4589677" y="1220377"/>
                </a:lnTo>
                <a:lnTo>
                  <a:pt x="4531959" y="1245783"/>
                </a:lnTo>
                <a:lnTo>
                  <a:pt x="4474330" y="1272673"/>
                </a:lnTo>
                <a:lnTo>
                  <a:pt x="4417522" y="1301391"/>
                </a:lnTo>
                <a:lnTo>
                  <a:pt x="4361078" y="1333652"/>
                </a:lnTo>
                <a:lnTo>
                  <a:pt x="4301677" y="1367488"/>
                </a:lnTo>
                <a:lnTo>
                  <a:pt x="4240182" y="1402023"/>
                </a:lnTo>
                <a:lnTo>
                  <a:pt x="4177756" y="1436869"/>
                </a:lnTo>
                <a:lnTo>
                  <a:pt x="4145199" y="1454350"/>
                </a:lnTo>
                <a:lnTo>
                  <a:pt x="4111796" y="1471854"/>
                </a:lnTo>
                <a:lnTo>
                  <a:pt x="4077829" y="1489371"/>
                </a:lnTo>
                <a:lnTo>
                  <a:pt x="4043487" y="1508069"/>
                </a:lnTo>
                <a:lnTo>
                  <a:pt x="4008893" y="1527553"/>
                </a:lnTo>
                <a:lnTo>
                  <a:pt x="3974132" y="1547562"/>
                </a:lnTo>
                <a:lnTo>
                  <a:pt x="3939260" y="1567920"/>
                </a:lnTo>
                <a:lnTo>
                  <a:pt x="3904313" y="1588511"/>
                </a:lnTo>
                <a:lnTo>
                  <a:pt x="3869317" y="1609257"/>
                </a:lnTo>
                <a:lnTo>
                  <a:pt x="3834288" y="1630107"/>
                </a:lnTo>
                <a:lnTo>
                  <a:pt x="3799238" y="1651026"/>
                </a:lnTo>
                <a:lnTo>
                  <a:pt x="3764172" y="1671991"/>
                </a:lnTo>
                <a:lnTo>
                  <a:pt x="3727927" y="1694156"/>
                </a:lnTo>
                <a:lnTo>
                  <a:pt x="3690895" y="1717122"/>
                </a:lnTo>
                <a:lnTo>
                  <a:pt x="3653339" y="1740621"/>
                </a:lnTo>
                <a:lnTo>
                  <a:pt x="3615433" y="1765646"/>
                </a:lnTo>
                <a:lnTo>
                  <a:pt x="3577295" y="1791688"/>
                </a:lnTo>
                <a:lnTo>
                  <a:pt x="3539001" y="1818408"/>
                </a:lnTo>
                <a:lnTo>
                  <a:pt x="3499434" y="1844410"/>
                </a:lnTo>
                <a:lnTo>
                  <a:pt x="3459018" y="1869934"/>
                </a:lnTo>
                <a:lnTo>
                  <a:pt x="3418036" y="1895138"/>
                </a:lnTo>
                <a:lnTo>
                  <a:pt x="3377846" y="1921300"/>
                </a:lnTo>
                <a:lnTo>
                  <a:pt x="3338185" y="1948100"/>
                </a:lnTo>
                <a:lnTo>
                  <a:pt x="3298876" y="1975325"/>
                </a:lnTo>
                <a:lnTo>
                  <a:pt x="3258632" y="2004004"/>
                </a:lnTo>
                <a:lnTo>
                  <a:pt x="3217765" y="2033651"/>
                </a:lnTo>
                <a:lnTo>
                  <a:pt x="3176482" y="2063945"/>
                </a:lnTo>
                <a:lnTo>
                  <a:pt x="3137262" y="2094669"/>
                </a:lnTo>
                <a:lnTo>
                  <a:pt x="3099416" y="2125680"/>
                </a:lnTo>
                <a:lnTo>
                  <a:pt x="3062488" y="2156883"/>
                </a:lnTo>
                <a:lnTo>
                  <a:pt x="3025001" y="2188213"/>
                </a:lnTo>
                <a:lnTo>
                  <a:pt x="2987141" y="2219629"/>
                </a:lnTo>
                <a:lnTo>
                  <a:pt x="2949034" y="2251101"/>
                </a:lnTo>
                <a:lnTo>
                  <a:pt x="2910760" y="2282611"/>
                </a:lnTo>
                <a:lnTo>
                  <a:pt x="2872376" y="2314146"/>
                </a:lnTo>
                <a:lnTo>
                  <a:pt x="2833919" y="2345697"/>
                </a:lnTo>
                <a:lnTo>
                  <a:pt x="2795413" y="2377261"/>
                </a:lnTo>
                <a:lnTo>
                  <a:pt x="2756873" y="2408831"/>
                </a:lnTo>
                <a:lnTo>
                  <a:pt x="2718312" y="2440407"/>
                </a:lnTo>
                <a:lnTo>
                  <a:pt x="2680907" y="2473155"/>
                </a:lnTo>
                <a:lnTo>
                  <a:pt x="2644272" y="2506686"/>
                </a:lnTo>
                <a:lnTo>
                  <a:pt x="2608149" y="2540738"/>
                </a:lnTo>
                <a:lnTo>
                  <a:pt x="2572370" y="2573968"/>
                </a:lnTo>
                <a:lnTo>
                  <a:pt x="2536818" y="2606650"/>
                </a:lnTo>
                <a:lnTo>
                  <a:pt x="2501419" y="2638966"/>
                </a:lnTo>
                <a:lnTo>
                  <a:pt x="2466121" y="2672209"/>
                </a:lnTo>
                <a:lnTo>
                  <a:pt x="2430891" y="2706069"/>
                </a:lnTo>
                <a:lnTo>
                  <a:pt x="2395706" y="2740341"/>
                </a:lnTo>
                <a:lnTo>
                  <a:pt x="2361721" y="2774887"/>
                </a:lnTo>
                <a:lnTo>
                  <a:pt x="2328536" y="2809616"/>
                </a:lnTo>
                <a:lnTo>
                  <a:pt x="2295884" y="2844467"/>
                </a:lnTo>
                <a:lnTo>
                  <a:pt x="2262417" y="2879400"/>
                </a:lnTo>
                <a:lnTo>
                  <a:pt x="2228408" y="2914386"/>
                </a:lnTo>
                <a:lnTo>
                  <a:pt x="2194037" y="2949409"/>
                </a:lnTo>
                <a:lnTo>
                  <a:pt x="2160594" y="2984455"/>
                </a:lnTo>
                <a:lnTo>
                  <a:pt x="2127771" y="3019518"/>
                </a:lnTo>
                <a:lnTo>
                  <a:pt x="2095360" y="3054592"/>
                </a:lnTo>
                <a:lnTo>
                  <a:pt x="2064394" y="3088503"/>
                </a:lnTo>
                <a:lnTo>
                  <a:pt x="2034391" y="3121639"/>
                </a:lnTo>
                <a:lnTo>
                  <a:pt x="2005031" y="3154258"/>
                </a:lnTo>
                <a:lnTo>
                  <a:pt x="1976098" y="3187702"/>
                </a:lnTo>
                <a:lnTo>
                  <a:pt x="1947452" y="3221697"/>
                </a:lnTo>
                <a:lnTo>
                  <a:pt x="1918995" y="3256058"/>
                </a:lnTo>
                <a:lnTo>
                  <a:pt x="1891835" y="3289494"/>
                </a:lnTo>
                <a:lnTo>
                  <a:pt x="1865540" y="3322313"/>
                </a:lnTo>
                <a:lnTo>
                  <a:pt x="1839821" y="3354721"/>
                </a:lnTo>
                <a:lnTo>
                  <a:pt x="1814486" y="3386855"/>
                </a:lnTo>
                <a:lnTo>
                  <a:pt x="1789407" y="3418806"/>
                </a:lnTo>
                <a:lnTo>
                  <a:pt x="1764499" y="3450635"/>
                </a:lnTo>
                <a:lnTo>
                  <a:pt x="1714987" y="3514077"/>
                </a:lnTo>
                <a:lnTo>
                  <a:pt x="1666855" y="3577368"/>
                </a:lnTo>
                <a:lnTo>
                  <a:pt x="1622066" y="3640592"/>
                </a:lnTo>
                <a:lnTo>
                  <a:pt x="1581883" y="3700668"/>
                </a:lnTo>
                <a:lnTo>
                  <a:pt x="1544527" y="3759733"/>
                </a:lnTo>
                <a:lnTo>
                  <a:pt x="1508427" y="3821080"/>
                </a:lnTo>
                <a:lnTo>
                  <a:pt x="1472885" y="3880320"/>
                </a:lnTo>
                <a:lnTo>
                  <a:pt x="1439931" y="3937845"/>
                </a:lnTo>
                <a:lnTo>
                  <a:pt x="1413587" y="3994607"/>
                </a:lnTo>
                <a:lnTo>
                  <a:pt x="1390180" y="4051030"/>
                </a:lnTo>
                <a:lnTo>
                  <a:pt x="1368078" y="4104963"/>
                </a:lnTo>
                <a:lnTo>
                  <a:pt x="1346557" y="4152330"/>
                </a:lnTo>
                <a:lnTo>
                  <a:pt x="1320299" y="4212869"/>
                </a:lnTo>
                <a:lnTo>
                  <a:pt x="1297702" y="4276151"/>
                </a:lnTo>
                <a:lnTo>
                  <a:pt x="1285253" y="4300943"/>
                </a:lnTo>
                <a:lnTo>
                  <a:pt x="1280997" y="4304279"/>
                </a:lnTo>
                <a:lnTo>
                  <a:pt x="1278160" y="4301823"/>
                </a:lnTo>
                <a:lnTo>
                  <a:pt x="1276269" y="4295507"/>
                </a:lnTo>
                <a:lnTo>
                  <a:pt x="1279196" y="4241903"/>
                </a:lnTo>
                <a:lnTo>
                  <a:pt x="1284437" y="4199154"/>
                </a:lnTo>
                <a:lnTo>
                  <a:pt x="1290666" y="4156758"/>
                </a:lnTo>
                <a:lnTo>
                  <a:pt x="1297334" y="4114519"/>
                </a:lnTo>
                <a:lnTo>
                  <a:pt x="1307316" y="4069229"/>
                </a:lnTo>
                <a:lnTo>
                  <a:pt x="1319552" y="4021804"/>
                </a:lnTo>
                <a:lnTo>
                  <a:pt x="1332788" y="3973431"/>
                </a:lnTo>
                <a:lnTo>
                  <a:pt x="1349590" y="3918396"/>
                </a:lnTo>
                <a:lnTo>
                  <a:pt x="1368756" y="3858841"/>
                </a:lnTo>
                <a:lnTo>
                  <a:pt x="1388972" y="3797277"/>
                </a:lnTo>
                <a:lnTo>
                  <a:pt x="1412775" y="3734820"/>
                </a:lnTo>
                <a:lnTo>
                  <a:pt x="1425673" y="3703425"/>
                </a:lnTo>
                <a:lnTo>
                  <a:pt x="1440122" y="3669628"/>
                </a:lnTo>
                <a:lnTo>
                  <a:pt x="1455603" y="3634227"/>
                </a:lnTo>
                <a:lnTo>
                  <a:pt x="1471773" y="3597759"/>
                </a:lnTo>
                <a:lnTo>
                  <a:pt x="1488402" y="3560578"/>
                </a:lnTo>
                <a:lnTo>
                  <a:pt x="1505337" y="3522923"/>
                </a:lnTo>
                <a:lnTo>
                  <a:pt x="1522477" y="3484952"/>
                </a:lnTo>
                <a:lnTo>
                  <a:pt x="1539752" y="3445599"/>
                </a:lnTo>
                <a:lnTo>
                  <a:pt x="1557118" y="3405327"/>
                </a:lnTo>
                <a:lnTo>
                  <a:pt x="1574545" y="3364440"/>
                </a:lnTo>
                <a:lnTo>
                  <a:pt x="1594351" y="3323144"/>
                </a:lnTo>
                <a:lnTo>
                  <a:pt x="1615744" y="3281576"/>
                </a:lnTo>
                <a:lnTo>
                  <a:pt x="1638196" y="3239825"/>
                </a:lnTo>
                <a:lnTo>
                  <a:pt x="1661352" y="3197954"/>
                </a:lnTo>
                <a:lnTo>
                  <a:pt x="1684978" y="3156002"/>
                </a:lnTo>
                <a:lnTo>
                  <a:pt x="1708918" y="3113995"/>
                </a:lnTo>
                <a:lnTo>
                  <a:pt x="1734236" y="3071953"/>
                </a:lnTo>
                <a:lnTo>
                  <a:pt x="1760474" y="3029887"/>
                </a:lnTo>
                <a:lnTo>
                  <a:pt x="1787324" y="2987805"/>
                </a:lnTo>
                <a:lnTo>
                  <a:pt x="1815753" y="2945712"/>
                </a:lnTo>
                <a:lnTo>
                  <a:pt x="1845234" y="2903612"/>
                </a:lnTo>
                <a:lnTo>
                  <a:pt x="1875416" y="2861508"/>
                </a:lnTo>
                <a:lnTo>
                  <a:pt x="1907236" y="2819400"/>
                </a:lnTo>
                <a:lnTo>
                  <a:pt x="1940148" y="2777291"/>
                </a:lnTo>
                <a:lnTo>
                  <a:pt x="1973788" y="2735179"/>
                </a:lnTo>
                <a:lnTo>
                  <a:pt x="2007912" y="2693067"/>
                </a:lnTo>
                <a:lnTo>
                  <a:pt x="2042360" y="2650954"/>
                </a:lnTo>
                <a:lnTo>
                  <a:pt x="2077024" y="2608841"/>
                </a:lnTo>
                <a:lnTo>
                  <a:pt x="2111831" y="2567897"/>
                </a:lnTo>
                <a:lnTo>
                  <a:pt x="2146735" y="2527734"/>
                </a:lnTo>
                <a:lnTo>
                  <a:pt x="2181702" y="2488090"/>
                </a:lnTo>
                <a:lnTo>
                  <a:pt x="2217882" y="2448792"/>
                </a:lnTo>
                <a:lnTo>
                  <a:pt x="2254870" y="2409725"/>
                </a:lnTo>
                <a:lnTo>
                  <a:pt x="2292396" y="2370813"/>
                </a:lnTo>
                <a:lnTo>
                  <a:pt x="2330282" y="2332003"/>
                </a:lnTo>
                <a:lnTo>
                  <a:pt x="2368408" y="2293262"/>
                </a:lnTo>
                <a:lnTo>
                  <a:pt x="2406693" y="2254566"/>
                </a:lnTo>
                <a:lnTo>
                  <a:pt x="2443915" y="2217070"/>
                </a:lnTo>
                <a:lnTo>
                  <a:pt x="2480428" y="2180375"/>
                </a:lnTo>
                <a:lnTo>
                  <a:pt x="2516468" y="2144213"/>
                </a:lnTo>
                <a:lnTo>
                  <a:pt x="2553363" y="2109577"/>
                </a:lnTo>
                <a:lnTo>
                  <a:pt x="2590828" y="2075958"/>
                </a:lnTo>
                <a:lnTo>
                  <a:pt x="2628673" y="2043016"/>
                </a:lnTo>
                <a:lnTo>
                  <a:pt x="2667940" y="2010526"/>
                </a:lnTo>
                <a:lnTo>
                  <a:pt x="2708156" y="1978338"/>
                </a:lnTo>
                <a:lnTo>
                  <a:pt x="2749005" y="1946351"/>
                </a:lnTo>
                <a:lnTo>
                  <a:pt x="2789107" y="1915668"/>
                </a:lnTo>
                <a:lnTo>
                  <a:pt x="2828709" y="1885853"/>
                </a:lnTo>
                <a:lnTo>
                  <a:pt x="2867978" y="1856618"/>
                </a:lnTo>
                <a:lnTo>
                  <a:pt x="2907026" y="1827770"/>
                </a:lnTo>
                <a:lnTo>
                  <a:pt x="2945926" y="1799179"/>
                </a:lnTo>
                <a:lnTo>
                  <a:pt x="2984728" y="1770759"/>
                </a:lnTo>
                <a:lnTo>
                  <a:pt x="3022293" y="1742454"/>
                </a:lnTo>
                <a:lnTo>
                  <a:pt x="3059036" y="1714226"/>
                </a:lnTo>
                <a:lnTo>
                  <a:pt x="3095229" y="1686048"/>
                </a:lnTo>
                <a:lnTo>
                  <a:pt x="3132226" y="1659074"/>
                </a:lnTo>
                <a:lnTo>
                  <a:pt x="3169759" y="1632903"/>
                </a:lnTo>
                <a:lnTo>
                  <a:pt x="3207649" y="1607266"/>
                </a:lnTo>
                <a:lnTo>
                  <a:pt x="3245777" y="1580816"/>
                </a:lnTo>
                <a:lnTo>
                  <a:pt x="3284064" y="1553824"/>
                </a:lnTo>
                <a:lnTo>
                  <a:pt x="3322457" y="1526471"/>
                </a:lnTo>
                <a:lnTo>
                  <a:pt x="3359750" y="1501217"/>
                </a:lnTo>
                <a:lnTo>
                  <a:pt x="3396311" y="1477362"/>
                </a:lnTo>
                <a:lnTo>
                  <a:pt x="3432383" y="1454439"/>
                </a:lnTo>
                <a:lnTo>
                  <a:pt x="3468130" y="1432139"/>
                </a:lnTo>
                <a:lnTo>
                  <a:pt x="3503659" y="1410252"/>
                </a:lnTo>
                <a:lnTo>
                  <a:pt x="3539044" y="1388643"/>
                </a:lnTo>
                <a:lnTo>
                  <a:pt x="3573162" y="1367217"/>
                </a:lnTo>
                <a:lnTo>
                  <a:pt x="3606436" y="1345914"/>
                </a:lnTo>
                <a:lnTo>
                  <a:pt x="3639147" y="1324694"/>
                </a:lnTo>
                <a:lnTo>
                  <a:pt x="3672653" y="1304697"/>
                </a:lnTo>
                <a:lnTo>
                  <a:pt x="3706688" y="1285517"/>
                </a:lnTo>
                <a:lnTo>
                  <a:pt x="3741077" y="1266881"/>
                </a:lnTo>
                <a:lnTo>
                  <a:pt x="3774531" y="1248608"/>
                </a:lnTo>
                <a:lnTo>
                  <a:pt x="3807363" y="1230577"/>
                </a:lnTo>
                <a:lnTo>
                  <a:pt x="3839778" y="1212707"/>
                </a:lnTo>
                <a:lnTo>
                  <a:pt x="3871918" y="1196114"/>
                </a:lnTo>
                <a:lnTo>
                  <a:pt x="3903872" y="1180373"/>
                </a:lnTo>
                <a:lnTo>
                  <a:pt x="3935704" y="1165200"/>
                </a:lnTo>
                <a:lnTo>
                  <a:pt x="3999148" y="1142102"/>
                </a:lnTo>
                <a:lnTo>
                  <a:pt x="4061271" y="1122867"/>
                </a:lnTo>
                <a:lnTo>
                  <a:pt x="4120076" y="1102620"/>
                </a:lnTo>
                <a:lnTo>
                  <a:pt x="4174288" y="1081923"/>
                </a:lnTo>
                <a:lnTo>
                  <a:pt x="4225679" y="1062196"/>
                </a:lnTo>
                <a:lnTo>
                  <a:pt x="4275815" y="1045629"/>
                </a:lnTo>
                <a:lnTo>
                  <a:pt x="4338901" y="1023148"/>
                </a:lnTo>
                <a:lnTo>
                  <a:pt x="4395808" y="1002997"/>
                </a:lnTo>
                <a:lnTo>
                  <a:pt x="4420598" y="994919"/>
                </a:lnTo>
                <a:lnTo>
                  <a:pt x="4371891" y="1017437"/>
                </a:lnTo>
                <a:lnTo>
                  <a:pt x="4320705" y="1037152"/>
                </a:lnTo>
                <a:lnTo>
                  <a:pt x="4261085" y="1063401"/>
                </a:lnTo>
                <a:lnTo>
                  <a:pt x="4198965" y="1093405"/>
                </a:lnTo>
                <a:lnTo>
                  <a:pt x="4150859" y="1117212"/>
                </a:lnTo>
                <a:lnTo>
                  <a:pt x="4098282" y="1142220"/>
                </a:lnTo>
                <a:lnTo>
                  <a:pt x="4043719" y="1165033"/>
                </a:lnTo>
                <a:lnTo>
                  <a:pt x="3988273" y="1193110"/>
                </a:lnTo>
                <a:lnTo>
                  <a:pt x="3931265" y="1225086"/>
                </a:lnTo>
                <a:lnTo>
                  <a:pt x="3870834" y="1258794"/>
                </a:lnTo>
                <a:lnTo>
                  <a:pt x="3838809" y="1275972"/>
                </a:lnTo>
                <a:lnTo>
                  <a:pt x="3805760" y="1293274"/>
                </a:lnTo>
                <a:lnTo>
                  <a:pt x="3772030" y="1310657"/>
                </a:lnTo>
                <a:lnTo>
                  <a:pt x="3739014" y="1330434"/>
                </a:lnTo>
                <a:lnTo>
                  <a:pt x="3706476" y="1351808"/>
                </a:lnTo>
                <a:lnTo>
                  <a:pt x="3674255" y="1374246"/>
                </a:lnTo>
                <a:lnTo>
                  <a:pt x="3639906" y="1397394"/>
                </a:lnTo>
                <a:lnTo>
                  <a:pt x="3604139" y="1421014"/>
                </a:lnTo>
                <a:lnTo>
                  <a:pt x="3567425" y="1444950"/>
                </a:lnTo>
                <a:lnTo>
                  <a:pt x="3530082" y="1469096"/>
                </a:lnTo>
                <a:lnTo>
                  <a:pt x="3492318" y="1493382"/>
                </a:lnTo>
                <a:lnTo>
                  <a:pt x="3454274" y="1517762"/>
                </a:lnTo>
                <a:lnTo>
                  <a:pt x="3416043" y="1542204"/>
                </a:lnTo>
                <a:lnTo>
                  <a:pt x="3377687" y="1566687"/>
                </a:lnTo>
                <a:lnTo>
                  <a:pt x="3339249" y="1591199"/>
                </a:lnTo>
                <a:lnTo>
                  <a:pt x="3300755" y="1616898"/>
                </a:lnTo>
                <a:lnTo>
                  <a:pt x="3262225" y="1643390"/>
                </a:lnTo>
                <a:lnTo>
                  <a:pt x="3223670" y="1670409"/>
                </a:lnTo>
                <a:lnTo>
                  <a:pt x="3185098" y="1697781"/>
                </a:lnTo>
                <a:lnTo>
                  <a:pt x="3146515" y="1725388"/>
                </a:lnTo>
                <a:lnTo>
                  <a:pt x="3107925" y="1753151"/>
                </a:lnTo>
                <a:lnTo>
                  <a:pt x="3069331" y="1782188"/>
                </a:lnTo>
                <a:lnTo>
                  <a:pt x="3030732" y="1812075"/>
                </a:lnTo>
                <a:lnTo>
                  <a:pt x="2992132" y="1842528"/>
                </a:lnTo>
                <a:lnTo>
                  <a:pt x="2952361" y="1873358"/>
                </a:lnTo>
                <a:lnTo>
                  <a:pt x="2911809" y="1904440"/>
                </a:lnTo>
                <a:lnTo>
                  <a:pt x="2870736" y="1935690"/>
                </a:lnTo>
                <a:lnTo>
                  <a:pt x="2829316" y="1967052"/>
                </a:lnTo>
                <a:lnTo>
                  <a:pt x="2787664" y="1998488"/>
                </a:lnTo>
                <a:lnTo>
                  <a:pt x="2745859" y="2029974"/>
                </a:lnTo>
                <a:lnTo>
                  <a:pt x="2705120" y="2062663"/>
                </a:lnTo>
                <a:lnTo>
                  <a:pt x="2665093" y="2096154"/>
                </a:lnTo>
                <a:lnTo>
                  <a:pt x="2625540" y="2130180"/>
                </a:lnTo>
                <a:lnTo>
                  <a:pt x="2586303" y="2165732"/>
                </a:lnTo>
                <a:lnTo>
                  <a:pt x="2547277" y="2202302"/>
                </a:lnTo>
                <a:lnTo>
                  <a:pt x="2508391" y="2239549"/>
                </a:lnTo>
                <a:lnTo>
                  <a:pt x="2468430" y="2276079"/>
                </a:lnTo>
                <a:lnTo>
                  <a:pt x="2427751" y="2312131"/>
                </a:lnTo>
                <a:lnTo>
                  <a:pt x="2386594" y="2347864"/>
                </a:lnTo>
                <a:lnTo>
                  <a:pt x="2346287" y="2384554"/>
                </a:lnTo>
                <a:lnTo>
                  <a:pt x="2306548" y="2421882"/>
                </a:lnTo>
                <a:lnTo>
                  <a:pt x="2267187" y="2459636"/>
                </a:lnTo>
                <a:lnTo>
                  <a:pt x="2228079" y="2496503"/>
                </a:lnTo>
                <a:lnTo>
                  <a:pt x="2189138" y="2532780"/>
                </a:lnTo>
                <a:lnTo>
                  <a:pt x="2150309" y="2568663"/>
                </a:lnTo>
                <a:lnTo>
                  <a:pt x="2112725" y="2605453"/>
                </a:lnTo>
                <a:lnTo>
                  <a:pt x="2075971" y="2642848"/>
                </a:lnTo>
                <a:lnTo>
                  <a:pt x="2039770" y="2680646"/>
                </a:lnTo>
                <a:lnTo>
                  <a:pt x="2005107" y="2717543"/>
                </a:lnTo>
                <a:lnTo>
                  <a:pt x="1971470" y="2753839"/>
                </a:lnTo>
                <a:lnTo>
                  <a:pt x="1938517" y="2789735"/>
                </a:lnTo>
                <a:lnTo>
                  <a:pt x="1904850" y="2825364"/>
                </a:lnTo>
                <a:lnTo>
                  <a:pt x="1870707" y="2860814"/>
                </a:lnTo>
                <a:lnTo>
                  <a:pt x="1836246" y="2896147"/>
                </a:lnTo>
                <a:lnTo>
                  <a:pt x="1803914" y="2931400"/>
                </a:lnTo>
                <a:lnTo>
                  <a:pt x="1773000" y="2966601"/>
                </a:lnTo>
                <a:lnTo>
                  <a:pt x="1743033" y="3001766"/>
                </a:lnTo>
                <a:lnTo>
                  <a:pt x="1712526" y="3036908"/>
                </a:lnTo>
                <a:lnTo>
                  <a:pt x="1681659" y="3072034"/>
                </a:lnTo>
                <a:lnTo>
                  <a:pt x="1650553" y="3107150"/>
                </a:lnTo>
                <a:lnTo>
                  <a:pt x="1621627" y="3141089"/>
                </a:lnTo>
                <a:lnTo>
                  <a:pt x="1594154" y="3174243"/>
                </a:lnTo>
                <a:lnTo>
                  <a:pt x="1567650" y="3206875"/>
                </a:lnTo>
                <a:lnTo>
                  <a:pt x="1540622" y="3239158"/>
                </a:lnTo>
                <a:lnTo>
                  <a:pt x="1513244" y="3271208"/>
                </a:lnTo>
                <a:lnTo>
                  <a:pt x="1459038" y="3333726"/>
                </a:lnTo>
                <a:lnTo>
                  <a:pt x="1407651" y="3392707"/>
                </a:lnTo>
                <a:lnTo>
                  <a:pt x="1360635" y="3450117"/>
                </a:lnTo>
                <a:lnTo>
                  <a:pt x="1317513" y="3505658"/>
                </a:lnTo>
                <a:lnTo>
                  <a:pt x="1278850" y="3557639"/>
                </a:lnTo>
                <a:lnTo>
                  <a:pt x="1242169" y="3604918"/>
                </a:lnTo>
                <a:lnTo>
                  <a:pt x="1206369" y="3649328"/>
                </a:lnTo>
                <a:lnTo>
                  <a:pt x="1154500" y="3711451"/>
                </a:lnTo>
                <a:lnTo>
                  <a:pt x="1097578" y="3772431"/>
                </a:lnTo>
                <a:lnTo>
                  <a:pt x="1040226" y="3827140"/>
                </a:lnTo>
                <a:lnTo>
                  <a:pt x="1014451" y="3839730"/>
                </a:lnTo>
                <a:lnTo>
                  <a:pt x="1004537" y="3838876"/>
                </a:lnTo>
                <a:lnTo>
                  <a:pt x="996757" y="3833627"/>
                </a:lnTo>
                <a:lnTo>
                  <a:pt x="990401" y="3825449"/>
                </a:lnTo>
                <a:lnTo>
                  <a:pt x="983338" y="3803883"/>
                </a:lnTo>
                <a:lnTo>
                  <a:pt x="982539" y="3776361"/>
                </a:lnTo>
                <a:lnTo>
                  <a:pt x="994073" y="3721405"/>
                </a:lnTo>
                <a:lnTo>
                  <a:pt x="1006590" y="3659498"/>
                </a:lnTo>
                <a:lnTo>
                  <a:pt x="1018219" y="3613534"/>
                </a:lnTo>
                <a:lnTo>
                  <a:pt x="1034306" y="3565809"/>
                </a:lnTo>
                <a:lnTo>
                  <a:pt x="1053155" y="3516133"/>
                </a:lnTo>
                <a:lnTo>
                  <a:pt x="1073230" y="3462858"/>
                </a:lnTo>
                <a:lnTo>
                  <a:pt x="1096970" y="3407985"/>
                </a:lnTo>
                <a:lnTo>
                  <a:pt x="1124289" y="3351232"/>
                </a:lnTo>
                <a:lnTo>
                  <a:pt x="1155928" y="3290913"/>
                </a:lnTo>
                <a:lnTo>
                  <a:pt x="1189487" y="3229010"/>
                </a:lnTo>
                <a:lnTo>
                  <a:pt x="1225069" y="3166402"/>
                </a:lnTo>
                <a:lnTo>
                  <a:pt x="1264280" y="3103482"/>
                </a:lnTo>
                <a:lnTo>
                  <a:pt x="1285733" y="3069623"/>
                </a:lnTo>
                <a:lnTo>
                  <a:pt x="1308223" y="3034183"/>
                </a:lnTo>
                <a:lnTo>
                  <a:pt x="1331406" y="2997688"/>
                </a:lnTo>
                <a:lnTo>
                  <a:pt x="1355050" y="2961659"/>
                </a:lnTo>
                <a:lnTo>
                  <a:pt x="1379001" y="2925942"/>
                </a:lnTo>
                <a:lnTo>
                  <a:pt x="1403158" y="2890432"/>
                </a:lnTo>
                <a:lnTo>
                  <a:pt x="1428621" y="2853891"/>
                </a:lnTo>
                <a:lnTo>
                  <a:pt x="1454954" y="2816662"/>
                </a:lnTo>
                <a:lnTo>
                  <a:pt x="1481869" y="2778975"/>
                </a:lnTo>
                <a:lnTo>
                  <a:pt x="1510341" y="2740981"/>
                </a:lnTo>
                <a:lnTo>
                  <a:pt x="1539850" y="2702784"/>
                </a:lnTo>
                <a:lnTo>
                  <a:pt x="1570052" y="2664451"/>
                </a:lnTo>
                <a:lnTo>
                  <a:pt x="1600715" y="2627198"/>
                </a:lnTo>
                <a:lnTo>
                  <a:pt x="1631685" y="2590664"/>
                </a:lnTo>
                <a:lnTo>
                  <a:pt x="1662861" y="2554610"/>
                </a:lnTo>
                <a:lnTo>
                  <a:pt x="1694173" y="2517705"/>
                </a:lnTo>
                <a:lnTo>
                  <a:pt x="1725576" y="2480234"/>
                </a:lnTo>
                <a:lnTo>
                  <a:pt x="1757040" y="2442385"/>
                </a:lnTo>
                <a:lnTo>
                  <a:pt x="1789714" y="2404284"/>
                </a:lnTo>
                <a:lnTo>
                  <a:pt x="1823196" y="2366016"/>
                </a:lnTo>
                <a:lnTo>
                  <a:pt x="1857215" y="2327635"/>
                </a:lnTo>
                <a:lnTo>
                  <a:pt x="1891593" y="2290350"/>
                </a:lnTo>
                <a:lnTo>
                  <a:pt x="1926209" y="2253794"/>
                </a:lnTo>
                <a:lnTo>
                  <a:pt x="1960986" y="2217726"/>
                </a:lnTo>
                <a:lnTo>
                  <a:pt x="1997038" y="2181982"/>
                </a:lnTo>
                <a:lnTo>
                  <a:pt x="2033941" y="2146454"/>
                </a:lnTo>
                <a:lnTo>
                  <a:pt x="2071411" y="2111071"/>
                </a:lnTo>
                <a:lnTo>
                  <a:pt x="2109259" y="2076953"/>
                </a:lnTo>
                <a:lnTo>
                  <a:pt x="2147360" y="2043680"/>
                </a:lnTo>
                <a:lnTo>
                  <a:pt x="2185628" y="2010969"/>
                </a:lnTo>
                <a:lnTo>
                  <a:pt x="2224008" y="1978633"/>
                </a:lnTo>
                <a:lnTo>
                  <a:pt x="2262463" y="1946548"/>
                </a:lnTo>
                <a:lnTo>
                  <a:pt x="2300968" y="1914629"/>
                </a:lnTo>
                <a:lnTo>
                  <a:pt x="2339507" y="1882821"/>
                </a:lnTo>
                <a:lnTo>
                  <a:pt x="2378067" y="1851087"/>
                </a:lnTo>
                <a:lnTo>
                  <a:pt x="2416642" y="1819403"/>
                </a:lnTo>
                <a:lnTo>
                  <a:pt x="2455227" y="1788921"/>
                </a:lnTo>
                <a:lnTo>
                  <a:pt x="2493818" y="1759242"/>
                </a:lnTo>
                <a:lnTo>
                  <a:pt x="2532414" y="1730097"/>
                </a:lnTo>
                <a:lnTo>
                  <a:pt x="2569843" y="1700138"/>
                </a:lnTo>
                <a:lnTo>
                  <a:pt x="2606494" y="1669637"/>
                </a:lnTo>
                <a:lnTo>
                  <a:pt x="2642626" y="1638775"/>
                </a:lnTo>
                <a:lnTo>
                  <a:pt x="2679582" y="1608841"/>
                </a:lnTo>
                <a:lnTo>
                  <a:pt x="2717088" y="1579527"/>
                </a:lnTo>
                <a:lnTo>
                  <a:pt x="2754960" y="1550625"/>
                </a:lnTo>
                <a:lnTo>
                  <a:pt x="2791906" y="1521999"/>
                </a:lnTo>
                <a:lnTo>
                  <a:pt x="2828236" y="1493556"/>
                </a:lnTo>
                <a:lnTo>
                  <a:pt x="2864153" y="1465235"/>
                </a:lnTo>
                <a:lnTo>
                  <a:pt x="2899797" y="1436996"/>
                </a:lnTo>
                <a:lnTo>
                  <a:pt x="2935257" y="1408811"/>
                </a:lnTo>
                <a:lnTo>
                  <a:pt x="2970596" y="1380663"/>
                </a:lnTo>
                <a:lnTo>
                  <a:pt x="3005853" y="1353708"/>
                </a:lnTo>
                <a:lnTo>
                  <a:pt x="3041057" y="1327550"/>
                </a:lnTo>
                <a:lnTo>
                  <a:pt x="3076224" y="1301922"/>
                </a:lnTo>
                <a:lnTo>
                  <a:pt x="3111367" y="1276648"/>
                </a:lnTo>
                <a:lnTo>
                  <a:pt x="3146495" y="1251610"/>
                </a:lnTo>
                <a:lnTo>
                  <a:pt x="3181611" y="1226729"/>
                </a:lnTo>
                <a:lnTo>
                  <a:pt x="3215551" y="1203123"/>
                </a:lnTo>
                <a:lnTo>
                  <a:pt x="3248705" y="1180366"/>
                </a:lnTo>
                <a:lnTo>
                  <a:pt x="3281337" y="1158176"/>
                </a:lnTo>
                <a:lnTo>
                  <a:pt x="3313619" y="1135194"/>
                </a:lnTo>
                <a:lnTo>
                  <a:pt x="3345670" y="1111684"/>
                </a:lnTo>
                <a:lnTo>
                  <a:pt x="3408188" y="1066064"/>
                </a:lnTo>
                <a:lnTo>
                  <a:pt x="3467169" y="1026291"/>
                </a:lnTo>
                <a:lnTo>
                  <a:pt x="3524579" y="985998"/>
                </a:lnTo>
                <a:lnTo>
                  <a:pt x="3581290" y="945863"/>
                </a:lnTo>
                <a:lnTo>
                  <a:pt x="3637690" y="908528"/>
                </a:lnTo>
                <a:lnTo>
                  <a:pt x="3693952" y="872437"/>
                </a:lnTo>
                <a:lnTo>
                  <a:pt x="3748984" y="836900"/>
                </a:lnTo>
                <a:lnTo>
                  <a:pt x="3800738" y="801608"/>
                </a:lnTo>
                <a:lnTo>
                  <a:pt x="3851036" y="769545"/>
                </a:lnTo>
                <a:lnTo>
                  <a:pt x="3899517" y="739697"/>
                </a:lnTo>
                <a:lnTo>
                  <a:pt x="3944460" y="710834"/>
                </a:lnTo>
                <a:lnTo>
                  <a:pt x="4003635" y="685044"/>
                </a:lnTo>
                <a:lnTo>
                  <a:pt x="4058214" y="658815"/>
                </a:lnTo>
                <a:lnTo>
                  <a:pt x="4120634" y="619584"/>
                </a:lnTo>
                <a:lnTo>
                  <a:pt x="4152783" y="591005"/>
                </a:lnTo>
                <a:lnTo>
                  <a:pt x="4154287" y="583944"/>
                </a:lnTo>
                <a:lnTo>
                  <a:pt x="4151780" y="576898"/>
                </a:lnTo>
                <a:lnTo>
                  <a:pt x="4146599" y="569860"/>
                </a:lnTo>
                <a:lnTo>
                  <a:pt x="4139636" y="566339"/>
                </a:lnTo>
                <a:lnTo>
                  <a:pt x="4122540" y="565545"/>
                </a:lnTo>
                <a:lnTo>
                  <a:pt x="4074564" y="575738"/>
                </a:lnTo>
                <a:lnTo>
                  <a:pt x="4016907" y="595948"/>
                </a:lnTo>
                <a:lnTo>
                  <a:pt x="3963620" y="610970"/>
                </a:lnTo>
                <a:lnTo>
                  <a:pt x="3903378" y="636477"/>
                </a:lnTo>
                <a:lnTo>
                  <a:pt x="3860779" y="659499"/>
                </a:lnTo>
                <a:lnTo>
                  <a:pt x="3814550" y="681429"/>
                </a:lnTo>
                <a:lnTo>
                  <a:pt x="3766708" y="705994"/>
                </a:lnTo>
                <a:lnTo>
                  <a:pt x="3716979" y="733679"/>
                </a:lnTo>
                <a:lnTo>
                  <a:pt x="3663681" y="765481"/>
                </a:lnTo>
                <a:lnTo>
                  <a:pt x="3608798" y="799112"/>
                </a:lnTo>
                <a:lnTo>
                  <a:pt x="3552039" y="833557"/>
                </a:lnTo>
                <a:lnTo>
                  <a:pt x="3491719" y="868362"/>
                </a:lnTo>
                <a:lnTo>
                  <a:pt x="3429815" y="909568"/>
                </a:lnTo>
                <a:lnTo>
                  <a:pt x="3398567" y="932020"/>
                </a:lnTo>
                <a:lnTo>
                  <a:pt x="3364867" y="954008"/>
                </a:lnTo>
                <a:lnTo>
                  <a:pt x="3329532" y="975685"/>
                </a:lnTo>
                <a:lnTo>
                  <a:pt x="3293108" y="997156"/>
                </a:lnTo>
                <a:lnTo>
                  <a:pt x="3257126" y="1020828"/>
                </a:lnTo>
                <a:lnTo>
                  <a:pt x="3221440" y="1045968"/>
                </a:lnTo>
                <a:lnTo>
                  <a:pt x="3185951" y="1072087"/>
                </a:lnTo>
                <a:lnTo>
                  <a:pt x="3150593" y="1097688"/>
                </a:lnTo>
                <a:lnTo>
                  <a:pt x="3115323" y="1122945"/>
                </a:lnTo>
                <a:lnTo>
                  <a:pt x="3080112" y="1147971"/>
                </a:lnTo>
                <a:lnTo>
                  <a:pt x="3043769" y="1174014"/>
                </a:lnTo>
                <a:lnTo>
                  <a:pt x="3006672" y="1200735"/>
                </a:lnTo>
                <a:lnTo>
                  <a:pt x="2969073" y="1227907"/>
                </a:lnTo>
                <a:lnTo>
                  <a:pt x="2932309" y="1255381"/>
                </a:lnTo>
                <a:lnTo>
                  <a:pt x="2896101" y="1283055"/>
                </a:lnTo>
                <a:lnTo>
                  <a:pt x="2860264" y="1310864"/>
                </a:lnTo>
                <a:lnTo>
                  <a:pt x="2824674" y="1339931"/>
                </a:lnTo>
                <a:lnTo>
                  <a:pt x="2789249" y="1369838"/>
                </a:lnTo>
                <a:lnTo>
                  <a:pt x="2753934" y="1400304"/>
                </a:lnTo>
                <a:lnTo>
                  <a:pt x="2717523" y="1431143"/>
                </a:lnTo>
                <a:lnTo>
                  <a:pt x="2680381" y="1462231"/>
                </a:lnTo>
                <a:lnTo>
                  <a:pt x="2642751" y="1493485"/>
                </a:lnTo>
                <a:lnTo>
                  <a:pt x="2604796" y="1524850"/>
                </a:lnTo>
                <a:lnTo>
                  <a:pt x="2566625" y="1556288"/>
                </a:lnTo>
                <a:lnTo>
                  <a:pt x="2528309" y="1587775"/>
                </a:lnTo>
                <a:lnTo>
                  <a:pt x="2489897" y="1619295"/>
                </a:lnTo>
                <a:lnTo>
                  <a:pt x="2451421" y="1650837"/>
                </a:lnTo>
                <a:lnTo>
                  <a:pt x="2412902" y="1682393"/>
                </a:lnTo>
                <a:lnTo>
                  <a:pt x="2374355" y="1713959"/>
                </a:lnTo>
                <a:lnTo>
                  <a:pt x="2335788" y="1745532"/>
                </a:lnTo>
                <a:lnTo>
                  <a:pt x="2297209" y="1777109"/>
                </a:lnTo>
                <a:lnTo>
                  <a:pt x="2257452" y="1809858"/>
                </a:lnTo>
                <a:lnTo>
                  <a:pt x="2216909" y="1843390"/>
                </a:lnTo>
                <a:lnTo>
                  <a:pt x="2175842" y="1877442"/>
                </a:lnTo>
                <a:lnTo>
                  <a:pt x="2135596" y="1910672"/>
                </a:lnTo>
                <a:lnTo>
                  <a:pt x="2095897" y="1943355"/>
                </a:lnTo>
                <a:lnTo>
                  <a:pt x="2056563" y="1975671"/>
                </a:lnTo>
                <a:lnTo>
                  <a:pt x="2017472" y="2008914"/>
                </a:lnTo>
                <a:lnTo>
                  <a:pt x="1978544" y="2042774"/>
                </a:lnTo>
                <a:lnTo>
                  <a:pt x="1939723" y="2077045"/>
                </a:lnTo>
                <a:lnTo>
                  <a:pt x="1902144" y="2111592"/>
                </a:lnTo>
                <a:lnTo>
                  <a:pt x="1865394" y="2146321"/>
                </a:lnTo>
                <a:lnTo>
                  <a:pt x="1829195" y="2181172"/>
                </a:lnTo>
                <a:lnTo>
                  <a:pt x="1793364" y="2214934"/>
                </a:lnTo>
                <a:lnTo>
                  <a:pt x="1757778" y="2247971"/>
                </a:lnTo>
                <a:lnTo>
                  <a:pt x="1722356" y="2280524"/>
                </a:lnTo>
                <a:lnTo>
                  <a:pt x="1688213" y="2312755"/>
                </a:lnTo>
                <a:lnTo>
                  <a:pt x="1654922" y="2344770"/>
                </a:lnTo>
                <a:lnTo>
                  <a:pt x="1622200" y="2376642"/>
                </a:lnTo>
                <a:lnTo>
                  <a:pt x="1589857" y="2407249"/>
                </a:lnTo>
                <a:lnTo>
                  <a:pt x="1557766" y="2437012"/>
                </a:lnTo>
                <a:lnTo>
                  <a:pt x="1525844" y="2466213"/>
                </a:lnTo>
                <a:lnTo>
                  <a:pt x="1494034" y="2496209"/>
                </a:lnTo>
                <a:lnTo>
                  <a:pt x="1430613" y="2557613"/>
                </a:lnTo>
                <a:lnTo>
                  <a:pt x="1370451" y="2616879"/>
                </a:lnTo>
                <a:lnTo>
                  <a:pt x="1312516" y="2674416"/>
                </a:lnTo>
                <a:lnTo>
                  <a:pt x="1255572" y="2731183"/>
                </a:lnTo>
                <a:lnTo>
                  <a:pt x="1202188" y="2787608"/>
                </a:lnTo>
                <a:lnTo>
                  <a:pt x="1151165" y="2843882"/>
                </a:lnTo>
                <a:lnTo>
                  <a:pt x="1101192" y="2900088"/>
                </a:lnTo>
                <a:lnTo>
                  <a:pt x="1054806" y="2953145"/>
                </a:lnTo>
                <a:lnTo>
                  <a:pt x="1010793" y="3002852"/>
                </a:lnTo>
                <a:lnTo>
                  <a:pt x="967835" y="3048340"/>
                </a:lnTo>
                <a:lnTo>
                  <a:pt x="925346" y="3095073"/>
                </a:lnTo>
                <a:lnTo>
                  <a:pt x="884235" y="3140800"/>
                </a:lnTo>
                <a:lnTo>
                  <a:pt x="828206" y="3200598"/>
                </a:lnTo>
                <a:lnTo>
                  <a:pt x="775730" y="3259910"/>
                </a:lnTo>
                <a:lnTo>
                  <a:pt x="718603" y="3323058"/>
                </a:lnTo>
                <a:lnTo>
                  <a:pt x="673177" y="3380592"/>
                </a:lnTo>
                <a:lnTo>
                  <a:pt x="628160" y="3428172"/>
                </a:lnTo>
                <a:lnTo>
                  <a:pt x="618327" y="3435822"/>
                </a:lnTo>
                <a:lnTo>
                  <a:pt x="612942" y="3437413"/>
                </a:lnTo>
                <a:lnTo>
                  <a:pt x="610522" y="3434964"/>
                </a:lnTo>
                <a:lnTo>
                  <a:pt x="610952" y="3422884"/>
                </a:lnTo>
                <a:lnTo>
                  <a:pt x="623923" y="3370888"/>
                </a:lnTo>
                <a:lnTo>
                  <a:pt x="646979" y="3307589"/>
                </a:lnTo>
                <a:lnTo>
                  <a:pt x="674200" y="3249107"/>
                </a:lnTo>
                <a:lnTo>
                  <a:pt x="694235" y="3208089"/>
                </a:lnTo>
                <a:lnTo>
                  <a:pt x="717958" y="3160224"/>
                </a:lnTo>
                <a:lnTo>
                  <a:pt x="744100" y="3108925"/>
                </a:lnTo>
                <a:lnTo>
                  <a:pt x="771316" y="3058829"/>
                </a:lnTo>
                <a:lnTo>
                  <a:pt x="802129" y="3003029"/>
                </a:lnTo>
                <a:lnTo>
                  <a:pt x="835321" y="2943134"/>
                </a:lnTo>
                <a:lnTo>
                  <a:pt x="869570" y="2881419"/>
                </a:lnTo>
                <a:lnTo>
                  <a:pt x="907409" y="2818895"/>
                </a:lnTo>
                <a:lnTo>
                  <a:pt x="927326" y="2787482"/>
                </a:lnTo>
                <a:lnTo>
                  <a:pt x="947623" y="2754842"/>
                </a:lnTo>
                <a:lnTo>
                  <a:pt x="968173" y="2721383"/>
                </a:lnTo>
                <a:lnTo>
                  <a:pt x="988892" y="2687379"/>
                </a:lnTo>
                <a:lnTo>
                  <a:pt x="1010894" y="2651842"/>
                </a:lnTo>
                <a:lnTo>
                  <a:pt x="1033750" y="2615282"/>
                </a:lnTo>
                <a:lnTo>
                  <a:pt x="1057177" y="2578040"/>
                </a:lnTo>
                <a:lnTo>
                  <a:pt x="1082153" y="2541515"/>
                </a:lnTo>
                <a:lnTo>
                  <a:pt x="1108163" y="2505466"/>
                </a:lnTo>
                <a:lnTo>
                  <a:pt x="1134861" y="2469734"/>
                </a:lnTo>
                <a:lnTo>
                  <a:pt x="1163189" y="2433046"/>
                </a:lnTo>
                <a:lnTo>
                  <a:pt x="1192602" y="2395718"/>
                </a:lnTo>
                <a:lnTo>
                  <a:pt x="1222740" y="2357965"/>
                </a:lnTo>
                <a:lnTo>
                  <a:pt x="1252190" y="2321098"/>
                </a:lnTo>
                <a:lnTo>
                  <a:pt x="1281182" y="2284822"/>
                </a:lnTo>
                <a:lnTo>
                  <a:pt x="1309869" y="2248939"/>
                </a:lnTo>
                <a:lnTo>
                  <a:pt x="1340692" y="2212150"/>
                </a:lnTo>
                <a:lnTo>
                  <a:pt x="1372939" y="2174755"/>
                </a:lnTo>
                <a:lnTo>
                  <a:pt x="1406135" y="2136957"/>
                </a:lnTo>
                <a:lnTo>
                  <a:pt x="1438794" y="2100060"/>
                </a:lnTo>
                <a:lnTo>
                  <a:pt x="1471096" y="2063764"/>
                </a:lnTo>
                <a:lnTo>
                  <a:pt x="1503158" y="2027868"/>
                </a:lnTo>
                <a:lnTo>
                  <a:pt x="1538572" y="1993409"/>
                </a:lnTo>
                <a:lnTo>
                  <a:pt x="1576218" y="1959907"/>
                </a:lnTo>
                <a:lnTo>
                  <a:pt x="1615354" y="1927045"/>
                </a:lnTo>
                <a:lnTo>
                  <a:pt x="1653143" y="1893438"/>
                </a:lnTo>
                <a:lnTo>
                  <a:pt x="1690034" y="1859335"/>
                </a:lnTo>
                <a:lnTo>
                  <a:pt x="1726326" y="1824902"/>
                </a:lnTo>
                <a:lnTo>
                  <a:pt x="1763389" y="1791417"/>
                </a:lnTo>
                <a:lnTo>
                  <a:pt x="1800966" y="1758566"/>
                </a:lnTo>
                <a:lnTo>
                  <a:pt x="1838886" y="1726137"/>
                </a:lnTo>
                <a:lnTo>
                  <a:pt x="1875864" y="1693989"/>
                </a:lnTo>
                <a:lnTo>
                  <a:pt x="1912214" y="1662028"/>
                </a:lnTo>
                <a:lnTo>
                  <a:pt x="1948146" y="1630193"/>
                </a:lnTo>
                <a:lnTo>
                  <a:pt x="1984968" y="1598440"/>
                </a:lnTo>
                <a:lnTo>
                  <a:pt x="2022385" y="1566744"/>
                </a:lnTo>
                <a:lnTo>
                  <a:pt x="2060198" y="1535084"/>
                </a:lnTo>
                <a:lnTo>
                  <a:pt x="2097104" y="1504619"/>
                </a:lnTo>
                <a:lnTo>
                  <a:pt x="2133407" y="1474950"/>
                </a:lnTo>
                <a:lnTo>
                  <a:pt x="2169307" y="1445812"/>
                </a:lnTo>
                <a:lnTo>
                  <a:pt x="2204939" y="1417029"/>
                </a:lnTo>
                <a:lnTo>
                  <a:pt x="2240392" y="1388481"/>
                </a:lnTo>
                <a:lnTo>
                  <a:pt x="2275726" y="1360090"/>
                </a:lnTo>
                <a:lnTo>
                  <a:pt x="2310980" y="1330635"/>
                </a:lnTo>
                <a:lnTo>
                  <a:pt x="2346181" y="1300469"/>
                </a:lnTo>
                <a:lnTo>
                  <a:pt x="2381346" y="1269830"/>
                </a:lnTo>
                <a:lnTo>
                  <a:pt x="2416489" y="1241215"/>
                </a:lnTo>
                <a:lnTo>
                  <a:pt x="2451615" y="1213950"/>
                </a:lnTo>
                <a:lnTo>
                  <a:pt x="2486731" y="1187584"/>
                </a:lnTo>
                <a:lnTo>
                  <a:pt x="2521840" y="1160649"/>
                </a:lnTo>
                <a:lnTo>
                  <a:pt x="2556944" y="1133333"/>
                </a:lnTo>
                <a:lnTo>
                  <a:pt x="2592045" y="1105764"/>
                </a:lnTo>
                <a:lnTo>
                  <a:pt x="2625975" y="1079195"/>
                </a:lnTo>
                <a:lnTo>
                  <a:pt x="2659123" y="1053294"/>
                </a:lnTo>
                <a:lnTo>
                  <a:pt x="2691750" y="1027838"/>
                </a:lnTo>
                <a:lnTo>
                  <a:pt x="2724030" y="1002678"/>
                </a:lnTo>
                <a:lnTo>
                  <a:pt x="2756078" y="977716"/>
                </a:lnTo>
                <a:lnTo>
                  <a:pt x="2787972" y="952886"/>
                </a:lnTo>
                <a:lnTo>
                  <a:pt x="2819764" y="929314"/>
                </a:lnTo>
                <a:lnTo>
                  <a:pt x="2883163" y="884405"/>
                </a:lnTo>
                <a:lnTo>
                  <a:pt x="2946436" y="841049"/>
                </a:lnTo>
                <a:lnTo>
                  <a:pt x="3008482" y="798383"/>
                </a:lnTo>
                <a:lnTo>
                  <a:pt x="3067254" y="756023"/>
                </a:lnTo>
                <a:lnTo>
                  <a:pt x="3124570" y="716920"/>
                </a:lnTo>
                <a:lnTo>
                  <a:pt x="3181240" y="680043"/>
                </a:lnTo>
                <a:lnTo>
                  <a:pt x="3237622" y="644157"/>
                </a:lnTo>
                <a:lnTo>
                  <a:pt x="3290756" y="611829"/>
                </a:lnTo>
                <a:lnTo>
                  <a:pt x="3340498" y="581864"/>
                </a:lnTo>
                <a:lnTo>
                  <a:pt x="3386002" y="552948"/>
                </a:lnTo>
                <a:lnTo>
                  <a:pt x="3429623" y="527618"/>
                </a:lnTo>
                <a:lnTo>
                  <a:pt x="3490523" y="490508"/>
                </a:lnTo>
                <a:lnTo>
                  <a:pt x="3542492" y="452996"/>
                </a:lnTo>
                <a:lnTo>
                  <a:pt x="3601974" y="414469"/>
                </a:lnTo>
                <a:lnTo>
                  <a:pt x="3644665" y="386012"/>
                </a:lnTo>
                <a:lnTo>
                  <a:pt x="3649425" y="379433"/>
                </a:lnTo>
                <a:lnTo>
                  <a:pt x="3647919" y="375046"/>
                </a:lnTo>
                <a:lnTo>
                  <a:pt x="3642236" y="372122"/>
                </a:lnTo>
                <a:lnTo>
                  <a:pt x="3626563" y="371992"/>
                </a:lnTo>
                <a:lnTo>
                  <a:pt x="3576727" y="387030"/>
                </a:lnTo>
                <a:lnTo>
                  <a:pt x="3527610" y="405828"/>
                </a:lnTo>
                <a:lnTo>
                  <a:pt x="3476012" y="431805"/>
                </a:lnTo>
                <a:lnTo>
                  <a:pt x="3418089" y="461729"/>
                </a:lnTo>
                <a:lnTo>
                  <a:pt x="3356474" y="498411"/>
                </a:lnTo>
                <a:lnTo>
                  <a:pt x="3311604" y="525217"/>
                </a:lnTo>
                <a:lnTo>
                  <a:pt x="3264366" y="552728"/>
                </a:lnTo>
                <a:lnTo>
                  <a:pt x="3216075" y="580553"/>
                </a:lnTo>
                <a:lnTo>
                  <a:pt x="3164196" y="614757"/>
                </a:lnTo>
                <a:lnTo>
                  <a:pt x="3109944" y="652185"/>
                </a:lnTo>
                <a:lnTo>
                  <a:pt x="3054636" y="688317"/>
                </a:lnTo>
                <a:lnTo>
                  <a:pt x="2995740" y="726992"/>
                </a:lnTo>
                <a:lnTo>
                  <a:pt x="2934469" y="768748"/>
                </a:lnTo>
                <a:lnTo>
                  <a:pt x="2872142" y="814602"/>
                </a:lnTo>
                <a:lnTo>
                  <a:pt x="2809347" y="862278"/>
                </a:lnTo>
                <a:lnTo>
                  <a:pt x="2746342" y="910763"/>
                </a:lnTo>
                <a:lnTo>
                  <a:pt x="2683246" y="959608"/>
                </a:lnTo>
                <a:lnTo>
                  <a:pt x="2620108" y="1008614"/>
                </a:lnTo>
                <a:lnTo>
                  <a:pt x="2588531" y="1033146"/>
                </a:lnTo>
                <a:lnTo>
                  <a:pt x="2555781" y="1058860"/>
                </a:lnTo>
                <a:lnTo>
                  <a:pt x="2522250" y="1085361"/>
                </a:lnTo>
                <a:lnTo>
                  <a:pt x="2488197" y="1112387"/>
                </a:lnTo>
                <a:lnTo>
                  <a:pt x="2453797" y="1139763"/>
                </a:lnTo>
                <a:lnTo>
                  <a:pt x="2419166" y="1167372"/>
                </a:lnTo>
                <a:lnTo>
                  <a:pt x="2384380" y="1195137"/>
                </a:lnTo>
                <a:lnTo>
                  <a:pt x="2349491" y="1223005"/>
                </a:lnTo>
                <a:lnTo>
                  <a:pt x="2314533" y="1250943"/>
                </a:lnTo>
                <a:lnTo>
                  <a:pt x="2279529" y="1278927"/>
                </a:lnTo>
                <a:lnTo>
                  <a:pt x="2244495" y="1308111"/>
                </a:lnTo>
                <a:lnTo>
                  <a:pt x="2209441" y="1338096"/>
                </a:lnTo>
                <a:lnTo>
                  <a:pt x="2174373" y="1368614"/>
                </a:lnTo>
                <a:lnTo>
                  <a:pt x="2139296" y="1399488"/>
                </a:lnTo>
                <a:lnTo>
                  <a:pt x="2104213" y="1430600"/>
                </a:lnTo>
                <a:lnTo>
                  <a:pt x="2069126" y="1461869"/>
                </a:lnTo>
                <a:lnTo>
                  <a:pt x="2032867" y="1492074"/>
                </a:lnTo>
                <a:lnTo>
                  <a:pt x="1995826" y="1521569"/>
                </a:lnTo>
                <a:lnTo>
                  <a:pt x="1958263" y="1550591"/>
                </a:lnTo>
                <a:lnTo>
                  <a:pt x="1921524" y="1580468"/>
                </a:lnTo>
                <a:lnTo>
                  <a:pt x="1885332" y="1610914"/>
                </a:lnTo>
                <a:lnTo>
                  <a:pt x="1849506" y="1641740"/>
                </a:lnTo>
                <a:lnTo>
                  <a:pt x="1815094" y="1671649"/>
                </a:lnTo>
                <a:lnTo>
                  <a:pt x="1781623" y="1700947"/>
                </a:lnTo>
                <a:lnTo>
                  <a:pt x="1748781" y="1729838"/>
                </a:lnTo>
                <a:lnTo>
                  <a:pt x="1715188" y="1758458"/>
                </a:lnTo>
                <a:lnTo>
                  <a:pt x="1681095" y="1786896"/>
                </a:lnTo>
                <a:lnTo>
                  <a:pt x="1646667" y="1815213"/>
                </a:lnTo>
                <a:lnTo>
                  <a:pt x="1612017" y="1843450"/>
                </a:lnTo>
                <a:lnTo>
                  <a:pt x="1577219" y="1871633"/>
                </a:lnTo>
                <a:lnTo>
                  <a:pt x="1542322" y="1899781"/>
                </a:lnTo>
                <a:lnTo>
                  <a:pt x="1507359" y="1927905"/>
                </a:lnTo>
                <a:lnTo>
                  <a:pt x="1472352" y="1956012"/>
                </a:lnTo>
                <a:lnTo>
                  <a:pt x="1437315" y="1984109"/>
                </a:lnTo>
                <a:lnTo>
                  <a:pt x="1404599" y="2012200"/>
                </a:lnTo>
                <a:lnTo>
                  <a:pt x="1343291" y="2068367"/>
                </a:lnTo>
                <a:lnTo>
                  <a:pt x="1281728" y="2124526"/>
                </a:lnTo>
                <a:lnTo>
                  <a:pt x="1219272" y="2180682"/>
                </a:lnTo>
                <a:lnTo>
                  <a:pt x="1156418" y="2236835"/>
                </a:lnTo>
                <a:lnTo>
                  <a:pt x="1096508" y="2292988"/>
                </a:lnTo>
                <a:lnTo>
                  <a:pt x="1037516" y="2349140"/>
                </a:lnTo>
                <a:lnTo>
                  <a:pt x="976202" y="2405292"/>
                </a:lnTo>
                <a:lnTo>
                  <a:pt x="920096" y="2458324"/>
                </a:lnTo>
                <a:lnTo>
                  <a:pt x="866694" y="2510360"/>
                </a:lnTo>
                <a:lnTo>
                  <a:pt x="811764" y="2564683"/>
                </a:lnTo>
                <a:lnTo>
                  <a:pt x="759275" y="2616902"/>
                </a:lnTo>
                <a:lnTo>
                  <a:pt x="708650" y="2666237"/>
                </a:lnTo>
                <a:lnTo>
                  <a:pt x="658854" y="2711560"/>
                </a:lnTo>
                <a:lnTo>
                  <a:pt x="612546" y="2755101"/>
                </a:lnTo>
                <a:lnTo>
                  <a:pt x="568568" y="2797849"/>
                </a:lnTo>
                <a:lnTo>
                  <a:pt x="525626" y="2840244"/>
                </a:lnTo>
                <a:lnTo>
                  <a:pt x="483143" y="2882483"/>
                </a:lnTo>
                <a:lnTo>
                  <a:pt x="422885" y="2945725"/>
                </a:lnTo>
                <a:lnTo>
                  <a:pt x="367985" y="3005797"/>
                </a:lnTo>
                <a:lnTo>
                  <a:pt x="314674" y="3060641"/>
                </a:lnTo>
                <a:lnTo>
                  <a:pt x="264953" y="3113936"/>
                </a:lnTo>
                <a:lnTo>
                  <a:pt x="206231" y="3173168"/>
                </a:lnTo>
                <a:lnTo>
                  <a:pt x="160316" y="3218664"/>
                </a:lnTo>
                <a:lnTo>
                  <a:pt x="139799" y="3248495"/>
                </a:lnTo>
                <a:lnTo>
                  <a:pt x="122152" y="3260851"/>
                </a:lnTo>
                <a:lnTo>
                  <a:pt x="117212" y="3257594"/>
                </a:lnTo>
                <a:lnTo>
                  <a:pt x="114843" y="3235259"/>
                </a:lnTo>
                <a:lnTo>
                  <a:pt x="124024" y="3172133"/>
                </a:lnTo>
                <a:lnTo>
                  <a:pt x="141914" y="3119544"/>
                </a:lnTo>
                <a:lnTo>
                  <a:pt x="168921" y="3058859"/>
                </a:lnTo>
                <a:lnTo>
                  <a:pt x="188907" y="3013181"/>
                </a:lnTo>
                <a:lnTo>
                  <a:pt x="212608" y="2965583"/>
                </a:lnTo>
                <a:lnTo>
                  <a:pt x="238740" y="2917133"/>
                </a:lnTo>
                <a:lnTo>
                  <a:pt x="265951" y="2868303"/>
                </a:lnTo>
                <a:lnTo>
                  <a:pt x="296763" y="2813066"/>
                </a:lnTo>
                <a:lnTo>
                  <a:pt x="329954" y="2754591"/>
                </a:lnTo>
                <a:lnTo>
                  <a:pt x="364203" y="2697406"/>
                </a:lnTo>
                <a:lnTo>
                  <a:pt x="402041" y="2637676"/>
                </a:lnTo>
                <a:lnTo>
                  <a:pt x="443425" y="2574864"/>
                </a:lnTo>
                <a:lnTo>
                  <a:pt x="465925" y="2541736"/>
                </a:lnTo>
                <a:lnTo>
                  <a:pt x="489113" y="2507953"/>
                </a:lnTo>
                <a:lnTo>
                  <a:pt x="512762" y="2474902"/>
                </a:lnTo>
                <a:lnTo>
                  <a:pt x="536716" y="2442340"/>
                </a:lnTo>
                <a:lnTo>
                  <a:pt x="560874" y="2410104"/>
                </a:lnTo>
                <a:lnTo>
                  <a:pt x="586338" y="2376914"/>
                </a:lnTo>
                <a:lnTo>
                  <a:pt x="612673" y="2343089"/>
                </a:lnTo>
                <a:lnTo>
                  <a:pt x="639588" y="2308841"/>
                </a:lnTo>
                <a:lnTo>
                  <a:pt x="666891" y="2275481"/>
                </a:lnTo>
                <a:lnTo>
                  <a:pt x="694451" y="2242712"/>
                </a:lnTo>
                <a:lnTo>
                  <a:pt x="722183" y="2210338"/>
                </a:lnTo>
                <a:lnTo>
                  <a:pt x="752369" y="2177057"/>
                </a:lnTo>
                <a:lnTo>
                  <a:pt x="784192" y="2143171"/>
                </a:lnTo>
                <a:lnTo>
                  <a:pt x="817105" y="2108882"/>
                </a:lnTo>
                <a:lnTo>
                  <a:pt x="849576" y="2075494"/>
                </a:lnTo>
                <a:lnTo>
                  <a:pt x="881751" y="2042707"/>
                </a:lnTo>
                <a:lnTo>
                  <a:pt x="913730" y="2010320"/>
                </a:lnTo>
                <a:lnTo>
                  <a:pt x="946748" y="1978201"/>
                </a:lnTo>
                <a:lnTo>
                  <a:pt x="980458" y="1946259"/>
                </a:lnTo>
                <a:lnTo>
                  <a:pt x="1014630" y="1914437"/>
                </a:lnTo>
                <a:lnTo>
                  <a:pt x="1049109" y="1882693"/>
                </a:lnTo>
                <a:lnTo>
                  <a:pt x="1083794" y="1851002"/>
                </a:lnTo>
                <a:lnTo>
                  <a:pt x="1118615" y="1819346"/>
                </a:lnTo>
                <a:lnTo>
                  <a:pt x="1153528" y="1787714"/>
                </a:lnTo>
                <a:lnTo>
                  <a:pt x="1188501" y="1756097"/>
                </a:lnTo>
                <a:lnTo>
                  <a:pt x="1223515" y="1724491"/>
                </a:lnTo>
                <a:lnTo>
                  <a:pt x="1259726" y="1691722"/>
                </a:lnTo>
                <a:lnTo>
                  <a:pt x="1296735" y="1658177"/>
                </a:lnTo>
                <a:lnTo>
                  <a:pt x="1334275" y="1624116"/>
                </a:lnTo>
                <a:lnTo>
                  <a:pt x="1371001" y="1590880"/>
                </a:lnTo>
                <a:lnTo>
                  <a:pt x="1407183" y="1558194"/>
                </a:lnTo>
                <a:lnTo>
                  <a:pt x="1443002" y="1525875"/>
                </a:lnTo>
                <a:lnTo>
                  <a:pt x="1479750" y="1493800"/>
                </a:lnTo>
                <a:lnTo>
                  <a:pt x="1517117" y="1461888"/>
                </a:lnTo>
                <a:lnTo>
                  <a:pt x="1554896" y="1430086"/>
                </a:lnTo>
                <a:lnTo>
                  <a:pt x="1592951" y="1399525"/>
                </a:lnTo>
                <a:lnTo>
                  <a:pt x="1631188" y="1369793"/>
                </a:lnTo>
                <a:lnTo>
                  <a:pt x="1669548" y="1340613"/>
                </a:lnTo>
                <a:lnTo>
                  <a:pt x="1706820" y="1312970"/>
                </a:lnTo>
                <a:lnTo>
                  <a:pt x="1743366" y="1286353"/>
                </a:lnTo>
                <a:lnTo>
                  <a:pt x="1779429" y="1260420"/>
                </a:lnTo>
                <a:lnTo>
                  <a:pt x="1815169" y="1233772"/>
                </a:lnTo>
                <a:lnTo>
                  <a:pt x="1850693" y="1206648"/>
                </a:lnTo>
                <a:lnTo>
                  <a:pt x="1886075" y="1179207"/>
                </a:lnTo>
                <a:lnTo>
                  <a:pt x="1921361" y="1152724"/>
                </a:lnTo>
                <a:lnTo>
                  <a:pt x="1956584" y="1126880"/>
                </a:lnTo>
                <a:lnTo>
                  <a:pt x="1991764" y="1101462"/>
                </a:lnTo>
                <a:lnTo>
                  <a:pt x="2026915" y="1077497"/>
                </a:lnTo>
                <a:lnTo>
                  <a:pt x="2062048" y="1054502"/>
                </a:lnTo>
                <a:lnTo>
                  <a:pt x="2097168" y="1032153"/>
                </a:lnTo>
                <a:lnTo>
                  <a:pt x="2131110" y="1009064"/>
                </a:lnTo>
                <a:lnTo>
                  <a:pt x="2164267" y="985483"/>
                </a:lnTo>
                <a:lnTo>
                  <a:pt x="2196899" y="961574"/>
                </a:lnTo>
                <a:lnTo>
                  <a:pt x="2229183" y="938615"/>
                </a:lnTo>
                <a:lnTo>
                  <a:pt x="2261234" y="916290"/>
                </a:lnTo>
                <a:lnTo>
                  <a:pt x="2323752" y="872768"/>
                </a:lnTo>
                <a:lnTo>
                  <a:pt x="2382734" y="830027"/>
                </a:lnTo>
                <a:lnTo>
                  <a:pt x="2440143" y="787635"/>
                </a:lnTo>
                <a:lnTo>
                  <a:pt x="2496854" y="746567"/>
                </a:lnTo>
                <a:lnTo>
                  <a:pt x="2553255" y="708818"/>
                </a:lnTo>
                <a:lnTo>
                  <a:pt x="2606398" y="672543"/>
                </a:lnTo>
                <a:lnTo>
                  <a:pt x="2658482" y="636924"/>
                </a:lnTo>
                <a:lnTo>
                  <a:pt x="2712827" y="601596"/>
                </a:lnTo>
                <a:lnTo>
                  <a:pt x="2765056" y="566397"/>
                </a:lnTo>
                <a:lnTo>
                  <a:pt x="2815565" y="532426"/>
                </a:lnTo>
                <a:lnTo>
                  <a:pt x="2865310" y="501730"/>
                </a:lnTo>
                <a:lnTo>
                  <a:pt x="2914714" y="472489"/>
                </a:lnTo>
                <a:lnTo>
                  <a:pt x="2962798" y="443896"/>
                </a:lnTo>
                <a:lnTo>
                  <a:pt x="3007565" y="415590"/>
                </a:lnTo>
                <a:lnTo>
                  <a:pt x="3053978" y="390531"/>
                </a:lnTo>
                <a:lnTo>
                  <a:pt x="3099563" y="367696"/>
                </a:lnTo>
                <a:lnTo>
                  <a:pt x="3159280" y="335109"/>
                </a:lnTo>
                <a:lnTo>
                  <a:pt x="3219738" y="303227"/>
                </a:lnTo>
                <a:lnTo>
                  <a:pt x="3274046" y="272723"/>
                </a:lnTo>
                <a:lnTo>
                  <a:pt x="3331792" y="243982"/>
                </a:lnTo>
                <a:lnTo>
                  <a:pt x="3388151" y="221747"/>
                </a:lnTo>
                <a:lnTo>
                  <a:pt x="3411944" y="208287"/>
                </a:lnTo>
                <a:lnTo>
                  <a:pt x="3359162" y="228196"/>
                </a:lnTo>
                <a:lnTo>
                  <a:pt x="3297392" y="255593"/>
                </a:lnTo>
                <a:lnTo>
                  <a:pt x="3247272" y="282396"/>
                </a:lnTo>
                <a:lnTo>
                  <a:pt x="3194207" y="305676"/>
                </a:lnTo>
                <a:lnTo>
                  <a:pt x="3134550" y="328561"/>
                </a:lnTo>
                <a:lnTo>
                  <a:pt x="3072421" y="357049"/>
                </a:lnTo>
                <a:lnTo>
                  <a:pt x="3030550" y="377381"/>
                </a:lnTo>
                <a:lnTo>
                  <a:pt x="2985425" y="401235"/>
                </a:lnTo>
                <a:lnTo>
                  <a:pt x="2938073" y="426265"/>
                </a:lnTo>
                <a:lnTo>
                  <a:pt x="2889732" y="449088"/>
                </a:lnTo>
                <a:lnTo>
                  <a:pt x="2840951" y="474050"/>
                </a:lnTo>
                <a:lnTo>
                  <a:pt x="2790804" y="499571"/>
                </a:lnTo>
                <a:lnTo>
                  <a:pt x="2737321" y="522613"/>
                </a:lnTo>
                <a:lnTo>
                  <a:pt x="2682356" y="550791"/>
                </a:lnTo>
                <a:lnTo>
                  <a:pt x="2626731" y="581642"/>
                </a:lnTo>
                <a:lnTo>
                  <a:pt x="2570813" y="610951"/>
                </a:lnTo>
                <a:lnTo>
                  <a:pt x="2511646" y="642695"/>
                </a:lnTo>
                <a:lnTo>
                  <a:pt x="2451424" y="675130"/>
                </a:lnTo>
                <a:lnTo>
                  <a:pt x="2393463" y="705144"/>
                </a:lnTo>
                <a:lnTo>
                  <a:pt x="2336508" y="737201"/>
                </a:lnTo>
                <a:lnTo>
                  <a:pt x="2278828" y="770945"/>
                </a:lnTo>
                <a:lnTo>
                  <a:pt x="2218098" y="805440"/>
                </a:lnTo>
                <a:lnTo>
                  <a:pt x="2159132" y="840269"/>
                </a:lnTo>
                <a:lnTo>
                  <a:pt x="2100559" y="876415"/>
                </a:lnTo>
                <a:lnTo>
                  <a:pt x="2039432" y="915876"/>
                </a:lnTo>
                <a:lnTo>
                  <a:pt x="1980288" y="953692"/>
                </a:lnTo>
                <a:lnTo>
                  <a:pt x="1922807" y="989996"/>
                </a:lnTo>
                <a:lnTo>
                  <a:pt x="1866064" y="1025629"/>
                </a:lnTo>
                <a:lnTo>
                  <a:pt x="1809649" y="1060962"/>
                </a:lnTo>
                <a:lnTo>
                  <a:pt x="1753381" y="1096164"/>
                </a:lnTo>
                <a:lnTo>
                  <a:pt x="1697177" y="1131306"/>
                </a:lnTo>
                <a:lnTo>
                  <a:pt x="1641002" y="1166422"/>
                </a:lnTo>
                <a:lnTo>
                  <a:pt x="1584840" y="1201526"/>
                </a:lnTo>
                <a:lnTo>
                  <a:pt x="1528683" y="1236625"/>
                </a:lnTo>
                <a:lnTo>
                  <a:pt x="1475649" y="1274842"/>
                </a:lnTo>
                <a:lnTo>
                  <a:pt x="1425952" y="1314053"/>
                </a:lnTo>
                <a:lnTo>
                  <a:pt x="1380467" y="1350978"/>
                </a:lnTo>
                <a:lnTo>
                  <a:pt x="1333736" y="1386886"/>
                </a:lnTo>
                <a:lnTo>
                  <a:pt x="1285670" y="1422343"/>
                </a:lnTo>
                <a:lnTo>
                  <a:pt x="1237012" y="1457599"/>
                </a:lnTo>
                <a:lnTo>
                  <a:pt x="1191209" y="1492765"/>
                </a:lnTo>
                <a:lnTo>
                  <a:pt x="1147456" y="1527892"/>
                </a:lnTo>
                <a:lnTo>
                  <a:pt x="1104613" y="1563001"/>
                </a:lnTo>
                <a:lnTo>
                  <a:pt x="1062175" y="1598102"/>
                </a:lnTo>
                <a:lnTo>
                  <a:pt x="998822" y="1650748"/>
                </a:lnTo>
                <a:lnTo>
                  <a:pt x="935597" y="1700272"/>
                </a:lnTo>
                <a:lnTo>
                  <a:pt x="875529" y="1747701"/>
                </a:lnTo>
                <a:lnTo>
                  <a:pt x="820687" y="1795679"/>
                </a:lnTo>
                <a:lnTo>
                  <a:pt x="770512" y="1839531"/>
                </a:lnTo>
                <a:lnTo>
                  <a:pt x="722890" y="1885279"/>
                </a:lnTo>
                <a:lnTo>
                  <a:pt x="671735" y="1929640"/>
                </a:lnTo>
                <a:lnTo>
                  <a:pt x="622653" y="1968130"/>
                </a:lnTo>
                <a:lnTo>
                  <a:pt x="564147" y="2023058"/>
                </a:lnTo>
                <a:lnTo>
                  <a:pt x="514765" y="2077798"/>
                </a:lnTo>
                <a:lnTo>
                  <a:pt x="452924" y="2134452"/>
                </a:lnTo>
                <a:lnTo>
                  <a:pt x="395720" y="2187623"/>
                </a:lnTo>
                <a:lnTo>
                  <a:pt x="333924" y="2242533"/>
                </a:lnTo>
                <a:lnTo>
                  <a:pt x="272145" y="2295375"/>
                </a:lnTo>
                <a:lnTo>
                  <a:pt x="217429" y="2353249"/>
                </a:lnTo>
                <a:lnTo>
                  <a:pt x="156272" y="2406351"/>
                </a:lnTo>
                <a:lnTo>
                  <a:pt x="97409" y="2457791"/>
                </a:lnTo>
                <a:lnTo>
                  <a:pt x="40471" y="2514295"/>
                </a:lnTo>
                <a:lnTo>
                  <a:pt x="2486" y="2557845"/>
                </a:lnTo>
                <a:lnTo>
                  <a:pt x="0" y="2561976"/>
                </a:lnTo>
                <a:lnTo>
                  <a:pt x="682" y="2562390"/>
                </a:lnTo>
                <a:lnTo>
                  <a:pt x="18589" y="2546245"/>
                </a:lnTo>
                <a:lnTo>
                  <a:pt x="58419" y="2486566"/>
                </a:lnTo>
                <a:lnTo>
                  <a:pt x="101960" y="2431615"/>
                </a:lnTo>
                <a:lnTo>
                  <a:pt x="136026" y="2382675"/>
                </a:lnTo>
                <a:lnTo>
                  <a:pt x="176406" y="2329960"/>
                </a:lnTo>
                <a:lnTo>
                  <a:pt x="224895" y="2270407"/>
                </a:lnTo>
                <a:lnTo>
                  <a:pt x="277476" y="2207139"/>
                </a:lnTo>
                <a:lnTo>
                  <a:pt x="316703" y="2160856"/>
                </a:lnTo>
                <a:lnTo>
                  <a:pt x="357533" y="2112990"/>
                </a:lnTo>
                <a:lnTo>
                  <a:pt x="399077" y="2064420"/>
                </a:lnTo>
                <a:lnTo>
                  <a:pt x="440938" y="2015537"/>
                </a:lnTo>
                <a:lnTo>
                  <a:pt x="489178" y="1966515"/>
                </a:lnTo>
                <a:lnTo>
                  <a:pt x="541814" y="1916262"/>
                </a:lnTo>
                <a:lnTo>
                  <a:pt x="596403" y="1862732"/>
                </a:lnTo>
                <a:lnTo>
                  <a:pt x="651860" y="1810864"/>
                </a:lnTo>
                <a:lnTo>
                  <a:pt x="707704" y="1759346"/>
                </a:lnTo>
                <a:lnTo>
                  <a:pt x="763718" y="1705254"/>
                </a:lnTo>
                <a:lnTo>
                  <a:pt x="822929" y="1650017"/>
                </a:lnTo>
                <a:lnTo>
                  <a:pt x="884340" y="1594272"/>
                </a:lnTo>
                <a:lnTo>
                  <a:pt x="946728" y="1538301"/>
                </a:lnTo>
                <a:lnTo>
                  <a:pt x="1009552" y="1482229"/>
                </a:lnTo>
                <a:lnTo>
                  <a:pt x="1072568" y="1427283"/>
                </a:lnTo>
                <a:lnTo>
                  <a:pt x="1135670" y="1375566"/>
                </a:lnTo>
                <a:lnTo>
                  <a:pt x="1168408" y="1349141"/>
                </a:lnTo>
                <a:lnTo>
                  <a:pt x="1201931" y="1322165"/>
                </a:lnTo>
                <a:lnTo>
                  <a:pt x="1235977" y="1294823"/>
                </a:lnTo>
                <a:lnTo>
                  <a:pt x="1270374" y="1267236"/>
                </a:lnTo>
                <a:lnTo>
                  <a:pt x="1305003" y="1239486"/>
                </a:lnTo>
                <a:lnTo>
                  <a:pt x="1339788" y="1211627"/>
                </a:lnTo>
                <a:lnTo>
                  <a:pt x="1374676" y="1183696"/>
                </a:lnTo>
                <a:lnTo>
                  <a:pt x="1409633" y="1155717"/>
                </a:lnTo>
                <a:lnTo>
                  <a:pt x="1444635" y="1127705"/>
                </a:lnTo>
                <a:lnTo>
                  <a:pt x="1479669" y="1100842"/>
                </a:lnTo>
                <a:lnTo>
                  <a:pt x="1514723" y="1074744"/>
                </a:lnTo>
                <a:lnTo>
                  <a:pt x="1549791" y="1049157"/>
                </a:lnTo>
                <a:lnTo>
                  <a:pt x="1586038" y="1023910"/>
                </a:lnTo>
                <a:lnTo>
                  <a:pt x="1623070" y="998890"/>
                </a:lnTo>
                <a:lnTo>
                  <a:pt x="1660627" y="974021"/>
                </a:lnTo>
                <a:lnTo>
                  <a:pt x="1698533" y="949253"/>
                </a:lnTo>
                <a:lnTo>
                  <a:pt x="1736672" y="924552"/>
                </a:lnTo>
                <a:lnTo>
                  <a:pt x="1774966" y="899896"/>
                </a:lnTo>
                <a:lnTo>
                  <a:pt x="1813363" y="875270"/>
                </a:lnTo>
                <a:lnTo>
                  <a:pt x="1851829" y="850663"/>
                </a:lnTo>
                <a:lnTo>
                  <a:pt x="1890342" y="826070"/>
                </a:lnTo>
                <a:lnTo>
                  <a:pt x="1928885" y="802656"/>
                </a:lnTo>
                <a:lnTo>
                  <a:pt x="1967449" y="780027"/>
                </a:lnTo>
                <a:lnTo>
                  <a:pt x="2006026" y="757922"/>
                </a:lnTo>
                <a:lnTo>
                  <a:pt x="2043443" y="736167"/>
                </a:lnTo>
                <a:lnTo>
                  <a:pt x="2080085" y="714645"/>
                </a:lnTo>
                <a:lnTo>
                  <a:pt x="2116212" y="693277"/>
                </a:lnTo>
                <a:lnTo>
                  <a:pt x="2151995" y="673183"/>
                </a:lnTo>
                <a:lnTo>
                  <a:pt x="2187548" y="653938"/>
                </a:lnTo>
                <a:lnTo>
                  <a:pt x="2222949" y="635258"/>
                </a:lnTo>
                <a:lnTo>
                  <a:pt x="2257078" y="616956"/>
                </a:lnTo>
                <a:lnTo>
                  <a:pt x="2290359" y="598906"/>
                </a:lnTo>
                <a:lnTo>
                  <a:pt x="2323075" y="581023"/>
                </a:lnTo>
                <a:lnTo>
                  <a:pt x="2356584" y="562082"/>
                </a:lnTo>
                <a:lnTo>
                  <a:pt x="2390622" y="542436"/>
                </a:lnTo>
                <a:lnTo>
                  <a:pt x="2425012" y="522319"/>
                </a:lnTo>
                <a:lnTo>
                  <a:pt x="2458467" y="503059"/>
                </a:lnTo>
                <a:lnTo>
                  <a:pt x="2491299" y="484370"/>
                </a:lnTo>
                <a:lnTo>
                  <a:pt x="2523716" y="466061"/>
                </a:lnTo>
                <a:lnTo>
                  <a:pt x="2555855" y="449176"/>
                </a:lnTo>
                <a:lnTo>
                  <a:pt x="2587810" y="433240"/>
                </a:lnTo>
                <a:lnTo>
                  <a:pt x="2650221" y="401885"/>
                </a:lnTo>
                <a:lnTo>
                  <a:pt x="2709155" y="368452"/>
                </a:lnTo>
                <a:lnTo>
                  <a:pt x="2769663" y="337216"/>
                </a:lnTo>
                <a:lnTo>
                  <a:pt x="2831650" y="307735"/>
                </a:lnTo>
                <a:lnTo>
                  <a:pt x="2894295" y="279035"/>
                </a:lnTo>
                <a:lnTo>
                  <a:pt x="2957233" y="250681"/>
                </a:lnTo>
                <a:lnTo>
                  <a:pt x="3019130" y="223652"/>
                </a:lnTo>
                <a:lnTo>
                  <a:pt x="3077835" y="199940"/>
                </a:lnTo>
                <a:lnTo>
                  <a:pt x="3135122" y="177704"/>
                </a:lnTo>
                <a:lnTo>
                  <a:pt x="3191778" y="156122"/>
                </a:lnTo>
                <a:lnTo>
                  <a:pt x="3248155" y="134832"/>
                </a:lnTo>
                <a:lnTo>
                  <a:pt x="3304406" y="116791"/>
                </a:lnTo>
                <a:lnTo>
                  <a:pt x="3359433" y="100974"/>
                </a:lnTo>
                <a:lnTo>
                  <a:pt x="3411185" y="86145"/>
                </a:lnTo>
                <a:lnTo>
                  <a:pt x="3461482" y="71756"/>
                </a:lnTo>
                <a:lnTo>
                  <a:pt x="3508793" y="58732"/>
                </a:lnTo>
                <a:lnTo>
                  <a:pt x="3568312" y="43652"/>
                </a:lnTo>
                <a:lnTo>
                  <a:pt x="3621823" y="26057"/>
                </a:lnTo>
                <a:lnTo>
                  <a:pt x="3682418" y="9038"/>
                </a:lnTo>
                <a:lnTo>
                  <a:pt x="3701743" y="2781"/>
                </a:lnTo>
                <a:lnTo>
                  <a:pt x="3700345" y="1112"/>
                </a:lnTo>
                <a:lnTo>
                  <a:pt x="3694734" y="0"/>
                </a:lnTo>
                <a:lnTo>
                  <a:pt x="3634946" y="12625"/>
                </a:lnTo>
                <a:lnTo>
                  <a:pt x="3581155" y="27181"/>
                </a:lnTo>
                <a:lnTo>
                  <a:pt x="3519231" y="48254"/>
                </a:lnTo>
                <a:lnTo>
                  <a:pt x="3463651" y="63425"/>
                </a:lnTo>
                <a:lnTo>
                  <a:pt x="3407018" y="85857"/>
                </a:lnTo>
                <a:lnTo>
                  <a:pt x="3345784" y="111611"/>
                </a:lnTo>
                <a:lnTo>
                  <a:pt x="3302953" y="127918"/>
                </a:lnTo>
                <a:lnTo>
                  <a:pt x="3256622" y="146863"/>
                </a:lnTo>
                <a:lnTo>
                  <a:pt x="3211853" y="166982"/>
                </a:lnTo>
                <a:lnTo>
                  <a:pt x="3167390" y="188792"/>
                </a:lnTo>
                <a:lnTo>
                  <a:pt x="3120332" y="214083"/>
                </a:lnTo>
                <a:lnTo>
                  <a:pt x="3069002" y="240921"/>
                </a:lnTo>
                <a:lnTo>
                  <a:pt x="3014993" y="268447"/>
                </a:lnTo>
                <a:lnTo>
                  <a:pt x="2959793" y="296278"/>
                </a:lnTo>
                <a:lnTo>
                  <a:pt x="2907184" y="324246"/>
                </a:lnTo>
                <a:lnTo>
                  <a:pt x="2855336" y="353443"/>
                </a:lnTo>
                <a:lnTo>
                  <a:pt x="2801097" y="385917"/>
                </a:lnTo>
                <a:lnTo>
                  <a:pt x="2748915" y="419847"/>
                </a:lnTo>
                <a:lnTo>
                  <a:pt x="2697257" y="454424"/>
                </a:lnTo>
                <a:lnTo>
                  <a:pt x="2643103" y="489289"/>
                </a:lnTo>
                <a:lnTo>
                  <a:pt x="2590958" y="527401"/>
                </a:lnTo>
                <a:lnTo>
                  <a:pt x="2539316" y="567737"/>
                </a:lnTo>
                <a:lnTo>
                  <a:pt x="2485169" y="609061"/>
                </a:lnTo>
                <a:lnTo>
                  <a:pt x="2429908" y="650823"/>
                </a:lnTo>
                <a:lnTo>
                  <a:pt x="2375322" y="693951"/>
                </a:lnTo>
                <a:lnTo>
                  <a:pt x="2323765" y="740415"/>
                </a:lnTo>
                <a:lnTo>
                  <a:pt x="2270436" y="788362"/>
                </a:lnTo>
                <a:lnTo>
                  <a:pt x="2215538" y="838137"/>
                </a:lnTo>
                <a:lnTo>
                  <a:pt x="2159944" y="891455"/>
                </a:lnTo>
                <a:lnTo>
                  <a:pt x="2100920" y="943228"/>
                </a:lnTo>
                <a:lnTo>
                  <a:pt x="2040762" y="994704"/>
                </a:lnTo>
                <a:lnTo>
                  <a:pt x="1982829" y="1048778"/>
                </a:lnTo>
                <a:lnTo>
                  <a:pt x="1925886" y="1104006"/>
                </a:lnTo>
                <a:lnTo>
                  <a:pt x="1869382" y="1159748"/>
                </a:lnTo>
                <a:lnTo>
                  <a:pt x="1813074" y="1215717"/>
                </a:lnTo>
                <a:lnTo>
                  <a:pt x="1759972" y="1274908"/>
                </a:lnTo>
                <a:lnTo>
                  <a:pt x="1709075" y="1335140"/>
                </a:lnTo>
                <a:lnTo>
                  <a:pt x="1659158" y="1393105"/>
                </a:lnTo>
                <a:lnTo>
                  <a:pt x="1606557" y="1453183"/>
                </a:lnTo>
                <a:lnTo>
                  <a:pt x="1553153" y="1513809"/>
                </a:lnTo>
                <a:lnTo>
                  <a:pt x="1502122" y="1571950"/>
                </a:lnTo>
                <a:lnTo>
                  <a:pt x="1452145" y="1632105"/>
                </a:lnTo>
                <a:lnTo>
                  <a:pt x="1401468" y="1692766"/>
                </a:lnTo>
                <a:lnTo>
                  <a:pt x="1347749" y="1750922"/>
                </a:lnTo>
                <a:lnTo>
                  <a:pt x="1295798" y="1811084"/>
                </a:lnTo>
                <a:lnTo>
                  <a:pt x="1244242" y="1871748"/>
                </a:lnTo>
                <a:lnTo>
                  <a:pt x="1190133" y="1929905"/>
                </a:lnTo>
                <a:lnTo>
                  <a:pt x="1138009" y="1990068"/>
                </a:lnTo>
                <a:lnTo>
                  <a:pt x="1087546" y="2050732"/>
                </a:lnTo>
                <a:lnTo>
                  <a:pt x="1037822" y="2108889"/>
                </a:lnTo>
                <a:lnTo>
                  <a:pt x="988427" y="2165933"/>
                </a:lnTo>
                <a:lnTo>
                  <a:pt x="940347" y="2222481"/>
                </a:lnTo>
                <a:lnTo>
                  <a:pt x="895581" y="2278809"/>
                </a:lnTo>
                <a:lnTo>
                  <a:pt x="852289" y="2331920"/>
                </a:lnTo>
                <a:lnTo>
                  <a:pt x="809651" y="2382820"/>
                </a:lnTo>
                <a:lnTo>
                  <a:pt x="767304" y="2432739"/>
                </a:lnTo>
                <a:lnTo>
                  <a:pt x="728207" y="2482221"/>
                </a:lnTo>
                <a:lnTo>
                  <a:pt x="691333" y="2530340"/>
                </a:lnTo>
                <a:lnTo>
                  <a:pt x="655447" y="2575122"/>
                </a:lnTo>
                <a:lnTo>
                  <a:pt x="616881" y="2618422"/>
                </a:lnTo>
                <a:lnTo>
                  <a:pt x="561946" y="2679141"/>
                </a:lnTo>
                <a:lnTo>
                  <a:pt x="516034" y="2734177"/>
                </a:lnTo>
                <a:lnTo>
                  <a:pt x="472794" y="2784409"/>
                </a:lnTo>
                <a:lnTo>
                  <a:pt x="421851" y="2843304"/>
                </a:lnTo>
                <a:lnTo>
                  <a:pt x="370441" y="2899508"/>
                </a:lnTo>
                <a:lnTo>
                  <a:pt x="313768" y="2953725"/>
                </a:lnTo>
                <a:lnTo>
                  <a:pt x="303447" y="2961597"/>
                </a:lnTo>
                <a:lnTo>
                  <a:pt x="295398" y="2962165"/>
                </a:lnTo>
                <a:lnTo>
                  <a:pt x="288861" y="2957865"/>
                </a:lnTo>
                <a:lnTo>
                  <a:pt x="283334" y="2950319"/>
                </a:lnTo>
                <a:lnTo>
                  <a:pt x="281988" y="2940608"/>
                </a:lnTo>
                <a:lnTo>
                  <a:pt x="291273" y="2904585"/>
                </a:lnTo>
                <a:lnTo>
                  <a:pt x="318491" y="2847372"/>
                </a:lnTo>
                <a:lnTo>
                  <a:pt x="347193" y="2794162"/>
                </a:lnTo>
                <a:lnTo>
                  <a:pt x="381043" y="2733942"/>
                </a:lnTo>
                <a:lnTo>
                  <a:pt x="407186" y="2691348"/>
                </a:lnTo>
                <a:lnTo>
                  <a:pt x="434403" y="2645122"/>
                </a:lnTo>
                <a:lnTo>
                  <a:pt x="468336" y="2597281"/>
                </a:lnTo>
                <a:lnTo>
                  <a:pt x="505645" y="2548722"/>
                </a:lnTo>
                <a:lnTo>
                  <a:pt x="541723" y="2499844"/>
                </a:lnTo>
                <a:lnTo>
                  <a:pt x="583495" y="2447705"/>
                </a:lnTo>
                <a:lnTo>
                  <a:pt x="628186" y="2393336"/>
                </a:lnTo>
                <a:lnTo>
                  <a:pt x="671445" y="2337977"/>
                </a:lnTo>
                <a:lnTo>
                  <a:pt x="717188" y="2285297"/>
                </a:lnTo>
                <a:lnTo>
                  <a:pt x="765984" y="2233418"/>
                </a:lnTo>
                <a:lnTo>
                  <a:pt x="818867" y="2179165"/>
                </a:lnTo>
                <a:lnTo>
                  <a:pt x="870446" y="2123857"/>
                </a:lnTo>
                <a:lnTo>
                  <a:pt x="923006" y="2068080"/>
                </a:lnTo>
                <a:lnTo>
                  <a:pt x="981461" y="2012094"/>
                </a:lnTo>
                <a:lnTo>
                  <a:pt x="1012959" y="1984063"/>
                </a:lnTo>
                <a:lnTo>
                  <a:pt x="1045655" y="1956017"/>
                </a:lnTo>
                <a:lnTo>
                  <a:pt x="1079152" y="1927960"/>
                </a:lnTo>
                <a:lnTo>
                  <a:pt x="1112011" y="1899898"/>
                </a:lnTo>
                <a:lnTo>
                  <a:pt x="1144446" y="1871830"/>
                </a:lnTo>
                <a:lnTo>
                  <a:pt x="1176597" y="1843760"/>
                </a:lnTo>
                <a:lnTo>
                  <a:pt x="1209730" y="1815688"/>
                </a:lnTo>
                <a:lnTo>
                  <a:pt x="1243517" y="1787615"/>
                </a:lnTo>
                <a:lnTo>
                  <a:pt x="1277740" y="1759540"/>
                </a:lnTo>
                <a:lnTo>
                  <a:pt x="1312253" y="1731466"/>
                </a:lnTo>
                <a:lnTo>
                  <a:pt x="1346961" y="1703390"/>
                </a:lnTo>
                <a:lnTo>
                  <a:pt x="1381797" y="1675315"/>
                </a:lnTo>
                <a:lnTo>
                  <a:pt x="1416720" y="1647239"/>
                </a:lnTo>
                <a:lnTo>
                  <a:pt x="1451700" y="1619164"/>
                </a:lnTo>
                <a:lnTo>
                  <a:pt x="1486719" y="1591088"/>
                </a:lnTo>
                <a:lnTo>
                  <a:pt x="1522932" y="1564182"/>
                </a:lnTo>
                <a:lnTo>
                  <a:pt x="1559943" y="1538055"/>
                </a:lnTo>
                <a:lnTo>
                  <a:pt x="1597485" y="1512449"/>
                </a:lnTo>
                <a:lnTo>
                  <a:pt x="1634212" y="1486020"/>
                </a:lnTo>
                <a:lnTo>
                  <a:pt x="1670394" y="1459041"/>
                </a:lnTo>
                <a:lnTo>
                  <a:pt x="1706214" y="1431697"/>
                </a:lnTo>
                <a:lnTo>
                  <a:pt x="1742962" y="1405279"/>
                </a:lnTo>
                <a:lnTo>
                  <a:pt x="1780329" y="1379478"/>
                </a:lnTo>
                <a:lnTo>
                  <a:pt x="1818109" y="1354088"/>
                </a:lnTo>
                <a:lnTo>
                  <a:pt x="1856163" y="1330143"/>
                </a:lnTo>
                <a:lnTo>
                  <a:pt x="1894401" y="1307160"/>
                </a:lnTo>
                <a:lnTo>
                  <a:pt x="1932761" y="1284819"/>
                </a:lnTo>
                <a:lnTo>
                  <a:pt x="1971202" y="1261737"/>
                </a:lnTo>
                <a:lnTo>
                  <a:pt x="2009698" y="1238159"/>
                </a:lnTo>
                <a:lnTo>
                  <a:pt x="2048230" y="1214253"/>
                </a:lnTo>
                <a:lnTo>
                  <a:pt x="2085617" y="1191296"/>
                </a:lnTo>
                <a:lnTo>
                  <a:pt x="2122239" y="1168972"/>
                </a:lnTo>
                <a:lnTo>
                  <a:pt x="2158353" y="1147070"/>
                </a:lnTo>
                <a:lnTo>
                  <a:pt x="2195296" y="1126620"/>
                </a:lnTo>
                <a:lnTo>
                  <a:pt x="2232794" y="1107138"/>
                </a:lnTo>
                <a:lnTo>
                  <a:pt x="2270660" y="1088300"/>
                </a:lnTo>
                <a:lnTo>
                  <a:pt x="2307603" y="1068723"/>
                </a:lnTo>
                <a:lnTo>
                  <a:pt x="2343929" y="1048652"/>
                </a:lnTo>
                <a:lnTo>
                  <a:pt x="2379845" y="1028253"/>
                </a:lnTo>
                <a:lnTo>
                  <a:pt x="2416658" y="1009974"/>
                </a:lnTo>
                <a:lnTo>
                  <a:pt x="2454067" y="993109"/>
                </a:lnTo>
                <a:lnTo>
                  <a:pt x="2491875" y="977186"/>
                </a:lnTo>
                <a:lnTo>
                  <a:pt x="2528779" y="960721"/>
                </a:lnTo>
                <a:lnTo>
                  <a:pt x="2565080" y="943896"/>
                </a:lnTo>
                <a:lnTo>
                  <a:pt x="2600978" y="926830"/>
                </a:lnTo>
                <a:lnTo>
                  <a:pt x="2636610" y="909603"/>
                </a:lnTo>
                <a:lnTo>
                  <a:pt x="2672062" y="892270"/>
                </a:lnTo>
                <a:lnTo>
                  <a:pt x="2707395" y="874865"/>
                </a:lnTo>
                <a:lnTo>
                  <a:pt x="2742649" y="858582"/>
                </a:lnTo>
                <a:lnTo>
                  <a:pt x="2777849" y="843048"/>
                </a:lnTo>
                <a:lnTo>
                  <a:pt x="2813015" y="828012"/>
                </a:lnTo>
                <a:lnTo>
                  <a:pt x="2848157" y="813309"/>
                </a:lnTo>
                <a:lnTo>
                  <a:pt x="2883283" y="798828"/>
                </a:lnTo>
                <a:lnTo>
                  <a:pt x="2918399" y="784494"/>
                </a:lnTo>
                <a:lnTo>
                  <a:pt x="2953508" y="770259"/>
                </a:lnTo>
                <a:lnTo>
                  <a:pt x="2988613" y="756090"/>
                </a:lnTo>
                <a:lnTo>
                  <a:pt x="3023714" y="741964"/>
                </a:lnTo>
                <a:lnTo>
                  <a:pt x="3057643" y="729038"/>
                </a:lnTo>
                <a:lnTo>
                  <a:pt x="3090791" y="716910"/>
                </a:lnTo>
                <a:lnTo>
                  <a:pt x="3123419" y="705316"/>
                </a:lnTo>
                <a:lnTo>
                  <a:pt x="3155698" y="694077"/>
                </a:lnTo>
                <a:lnTo>
                  <a:pt x="3187747" y="683075"/>
                </a:lnTo>
                <a:lnTo>
                  <a:pt x="3219641" y="672231"/>
                </a:lnTo>
                <a:lnTo>
                  <a:pt x="3251432" y="662662"/>
                </a:lnTo>
                <a:lnTo>
                  <a:pt x="3314832" y="645790"/>
                </a:lnTo>
                <a:lnTo>
                  <a:pt x="3374985" y="627373"/>
                </a:lnTo>
                <a:lnTo>
                  <a:pt x="3431745" y="608659"/>
                </a:lnTo>
                <a:lnTo>
                  <a:pt x="3484268" y="592543"/>
                </a:lnTo>
                <a:lnTo>
                  <a:pt x="3531788" y="577582"/>
                </a:lnTo>
                <a:lnTo>
                  <a:pt x="3594883" y="559124"/>
                </a:lnTo>
                <a:lnTo>
                  <a:pt x="3647503" y="543127"/>
                </a:lnTo>
                <a:lnTo>
                  <a:pt x="3707205" y="522350"/>
                </a:lnTo>
                <a:lnTo>
                  <a:pt x="3749934" y="510654"/>
                </a:lnTo>
                <a:lnTo>
                  <a:pt x="3754699" y="511660"/>
                </a:lnTo>
                <a:lnTo>
                  <a:pt x="3753197" y="515840"/>
                </a:lnTo>
                <a:lnTo>
                  <a:pt x="3740219" y="527504"/>
                </a:lnTo>
                <a:lnTo>
                  <a:pt x="3681775" y="561525"/>
                </a:lnTo>
                <a:lnTo>
                  <a:pt x="3626714" y="595914"/>
                </a:lnTo>
                <a:lnTo>
                  <a:pt x="3576996" y="621488"/>
                </a:lnTo>
                <a:lnTo>
                  <a:pt x="3522100" y="651292"/>
                </a:lnTo>
                <a:lnTo>
                  <a:pt x="3480752" y="673102"/>
                </a:lnTo>
                <a:lnTo>
                  <a:pt x="3435079" y="698393"/>
                </a:lnTo>
                <a:lnTo>
                  <a:pt x="3387484" y="725232"/>
                </a:lnTo>
                <a:lnTo>
                  <a:pt x="3339034" y="752758"/>
                </a:lnTo>
                <a:lnTo>
                  <a:pt x="3290205" y="780589"/>
                </a:lnTo>
                <a:lnTo>
                  <a:pt x="3241207" y="811676"/>
                </a:lnTo>
                <a:lnTo>
                  <a:pt x="3190964" y="844990"/>
                </a:lnTo>
                <a:lnTo>
                  <a:pt x="3137438" y="879293"/>
                </a:lnTo>
                <a:lnTo>
                  <a:pt x="3082454" y="917156"/>
                </a:lnTo>
                <a:lnTo>
                  <a:pt x="3026821" y="957380"/>
                </a:lnTo>
                <a:lnTo>
                  <a:pt x="2970899" y="998654"/>
                </a:lnTo>
                <a:lnTo>
                  <a:pt x="2914850" y="1040395"/>
                </a:lnTo>
                <a:lnTo>
                  <a:pt x="2857574" y="1083513"/>
                </a:lnTo>
                <a:lnTo>
                  <a:pt x="2797023" y="1129973"/>
                </a:lnTo>
                <a:lnTo>
                  <a:pt x="2735016" y="1177918"/>
                </a:lnTo>
                <a:lnTo>
                  <a:pt x="2673532" y="1226523"/>
                </a:lnTo>
                <a:lnTo>
                  <a:pt x="2615011" y="1275421"/>
                </a:lnTo>
                <a:lnTo>
                  <a:pt x="2554686" y="1324450"/>
                </a:lnTo>
                <a:lnTo>
                  <a:pt x="2492780" y="1374706"/>
                </a:lnTo>
                <a:lnTo>
                  <a:pt x="2430171" y="1428238"/>
                </a:lnTo>
                <a:lnTo>
                  <a:pt x="2370370" y="1483225"/>
                </a:lnTo>
                <a:lnTo>
                  <a:pt x="2311426" y="1538860"/>
                </a:lnTo>
                <a:lnTo>
                  <a:pt x="2250134" y="1594781"/>
                </a:lnTo>
                <a:lnTo>
                  <a:pt x="2190917" y="1647712"/>
                </a:lnTo>
                <a:lnTo>
                  <a:pt x="2133403" y="1699702"/>
                </a:lnTo>
                <a:lnTo>
                  <a:pt x="2076646" y="1754005"/>
                </a:lnTo>
                <a:lnTo>
                  <a:pt x="2020225" y="1806215"/>
                </a:lnTo>
                <a:lnTo>
                  <a:pt x="1962783" y="1857886"/>
                </a:lnTo>
                <a:lnTo>
                  <a:pt x="1902159" y="1912046"/>
                </a:lnTo>
                <a:lnTo>
                  <a:pt x="1843239" y="1964193"/>
                </a:lnTo>
                <a:lnTo>
                  <a:pt x="1787027" y="2015835"/>
                </a:lnTo>
                <a:lnTo>
                  <a:pt x="1734748" y="2069983"/>
                </a:lnTo>
                <a:lnTo>
                  <a:pt x="1681097" y="2122125"/>
                </a:lnTo>
                <a:lnTo>
                  <a:pt x="1626056" y="2173765"/>
                </a:lnTo>
                <a:lnTo>
                  <a:pt x="1570398" y="2227911"/>
                </a:lnTo>
                <a:lnTo>
                  <a:pt x="1517586" y="2283172"/>
                </a:lnTo>
                <a:lnTo>
                  <a:pt x="1466817" y="2338928"/>
                </a:lnTo>
                <a:lnTo>
                  <a:pt x="1416957" y="2394904"/>
                </a:lnTo>
                <a:lnTo>
                  <a:pt x="1370621" y="2447858"/>
                </a:lnTo>
                <a:lnTo>
                  <a:pt x="1326630" y="2499859"/>
                </a:lnTo>
                <a:lnTo>
                  <a:pt x="1283682" y="2554167"/>
                </a:lnTo>
                <a:lnTo>
                  <a:pt x="1241197" y="2606379"/>
                </a:lnTo>
                <a:lnTo>
                  <a:pt x="1198918" y="2656881"/>
                </a:lnTo>
                <a:lnTo>
                  <a:pt x="1156731" y="2706622"/>
                </a:lnTo>
                <a:lnTo>
                  <a:pt x="1117704" y="2756026"/>
                </a:lnTo>
                <a:lnTo>
                  <a:pt x="1079692" y="2804109"/>
                </a:lnTo>
                <a:lnTo>
                  <a:pt x="1039401" y="2848876"/>
                </a:lnTo>
                <a:lnTo>
                  <a:pt x="1004336" y="2892169"/>
                </a:lnTo>
                <a:lnTo>
                  <a:pt x="955168" y="2952884"/>
                </a:lnTo>
                <a:lnTo>
                  <a:pt x="906675" y="3011038"/>
                </a:lnTo>
                <a:lnTo>
                  <a:pt x="862671" y="3066483"/>
                </a:lnTo>
                <a:lnTo>
                  <a:pt x="819996" y="3115667"/>
                </a:lnTo>
                <a:lnTo>
                  <a:pt x="769244" y="3179099"/>
                </a:lnTo>
                <a:lnTo>
                  <a:pt x="726594" y="3235519"/>
                </a:lnTo>
                <a:lnTo>
                  <a:pt x="687071" y="3286943"/>
                </a:lnTo>
                <a:lnTo>
                  <a:pt x="659952" y="3304341"/>
                </a:lnTo>
                <a:lnTo>
                  <a:pt x="654730" y="3304135"/>
                </a:lnTo>
                <a:lnTo>
                  <a:pt x="652419" y="3300488"/>
                </a:lnTo>
                <a:lnTo>
                  <a:pt x="652047" y="3294548"/>
                </a:lnTo>
                <a:lnTo>
                  <a:pt x="675089" y="3234158"/>
                </a:lnTo>
                <a:lnTo>
                  <a:pt x="706566" y="3179151"/>
                </a:lnTo>
                <a:lnTo>
                  <a:pt x="737478" y="3130203"/>
                </a:lnTo>
                <a:lnTo>
                  <a:pt x="775754" y="3077485"/>
                </a:lnTo>
                <a:lnTo>
                  <a:pt x="816730" y="3017931"/>
                </a:lnTo>
                <a:lnTo>
                  <a:pt x="859677" y="2954662"/>
                </a:lnTo>
                <a:lnTo>
                  <a:pt x="892093" y="2908379"/>
                </a:lnTo>
                <a:lnTo>
                  <a:pt x="929118" y="2860513"/>
                </a:lnTo>
                <a:lnTo>
                  <a:pt x="967800" y="2810773"/>
                </a:lnTo>
                <a:lnTo>
                  <a:pt x="1004489" y="2757471"/>
                </a:lnTo>
                <a:lnTo>
                  <a:pt x="1043412" y="2702586"/>
                </a:lnTo>
                <a:lnTo>
                  <a:pt x="1085278" y="2646997"/>
                </a:lnTo>
                <a:lnTo>
                  <a:pt x="1131181" y="2591095"/>
                </a:lnTo>
                <a:lnTo>
                  <a:pt x="1178878" y="2535055"/>
                </a:lnTo>
                <a:lnTo>
                  <a:pt x="1228543" y="2478952"/>
                </a:lnTo>
                <a:lnTo>
                  <a:pt x="1281812" y="2422822"/>
                </a:lnTo>
                <a:lnTo>
                  <a:pt x="1333563" y="2366680"/>
                </a:lnTo>
                <a:lnTo>
                  <a:pt x="1385029" y="2310532"/>
                </a:lnTo>
                <a:lnTo>
                  <a:pt x="1439098" y="2254382"/>
                </a:lnTo>
                <a:lnTo>
                  <a:pt x="1497444" y="2198231"/>
                </a:lnTo>
                <a:lnTo>
                  <a:pt x="1558471" y="2142079"/>
                </a:lnTo>
                <a:lnTo>
                  <a:pt x="1620689" y="2085927"/>
                </a:lnTo>
                <a:lnTo>
                  <a:pt x="1683436" y="2032895"/>
                </a:lnTo>
                <a:lnTo>
                  <a:pt x="1714909" y="2007288"/>
                </a:lnTo>
                <a:lnTo>
                  <a:pt x="1747589" y="1982029"/>
                </a:lnTo>
                <a:lnTo>
                  <a:pt x="1781074" y="1957000"/>
                </a:lnTo>
                <a:lnTo>
                  <a:pt x="1815096" y="1932126"/>
                </a:lnTo>
                <a:lnTo>
                  <a:pt x="1848305" y="1907354"/>
                </a:lnTo>
                <a:lnTo>
                  <a:pt x="1880973" y="1882650"/>
                </a:lnTo>
                <a:lnTo>
                  <a:pt x="1913281" y="1857993"/>
                </a:lnTo>
                <a:lnTo>
                  <a:pt x="1945348" y="1833365"/>
                </a:lnTo>
                <a:lnTo>
                  <a:pt x="1977254" y="1808758"/>
                </a:lnTo>
                <a:lnTo>
                  <a:pt x="2009053" y="1784165"/>
                </a:lnTo>
                <a:lnTo>
                  <a:pt x="2072462" y="1735002"/>
                </a:lnTo>
                <a:lnTo>
                  <a:pt x="2135738" y="1685855"/>
                </a:lnTo>
                <a:lnTo>
                  <a:pt x="2198956" y="1636716"/>
                </a:lnTo>
                <a:lnTo>
                  <a:pt x="2262148" y="1590700"/>
                </a:lnTo>
                <a:lnTo>
                  <a:pt x="2325328" y="1545682"/>
                </a:lnTo>
                <a:lnTo>
                  <a:pt x="2388503" y="1498378"/>
                </a:lnTo>
                <a:lnTo>
                  <a:pt x="2451676" y="1453177"/>
                </a:lnTo>
                <a:lnTo>
                  <a:pt x="2514848" y="1409691"/>
                </a:lnTo>
                <a:lnTo>
                  <a:pt x="2578019" y="1366968"/>
                </a:lnTo>
                <a:lnTo>
                  <a:pt x="2641191" y="1327702"/>
                </a:lnTo>
                <a:lnTo>
                  <a:pt x="2703192" y="1289584"/>
                </a:lnTo>
                <a:lnTo>
                  <a:pt x="2761944" y="1249246"/>
                </a:lnTo>
                <a:lnTo>
                  <a:pt x="2822370" y="1211041"/>
                </a:lnTo>
                <a:lnTo>
                  <a:pt x="2881982" y="1174563"/>
                </a:lnTo>
                <a:lnTo>
                  <a:pt x="2935772" y="1138854"/>
                </a:lnTo>
                <a:lnTo>
                  <a:pt x="2990095" y="1103486"/>
                </a:lnTo>
                <a:lnTo>
                  <a:pt x="3044264" y="1069440"/>
                </a:lnTo>
                <a:lnTo>
                  <a:pt x="3095635" y="1038710"/>
                </a:lnTo>
                <a:lnTo>
                  <a:pt x="3148883" y="1009455"/>
                </a:lnTo>
                <a:lnTo>
                  <a:pt x="3202574" y="980854"/>
                </a:lnTo>
                <a:lnTo>
                  <a:pt x="3253732" y="952545"/>
                </a:lnTo>
                <a:lnTo>
                  <a:pt x="3306885" y="924366"/>
                </a:lnTo>
                <a:lnTo>
                  <a:pt x="3360535" y="896244"/>
                </a:lnTo>
                <a:lnTo>
                  <a:pt x="3411675" y="868148"/>
                </a:lnTo>
                <a:lnTo>
                  <a:pt x="3461700" y="843182"/>
                </a:lnTo>
                <a:lnTo>
                  <a:pt x="3511230" y="820388"/>
                </a:lnTo>
                <a:lnTo>
                  <a:pt x="3560539" y="798559"/>
                </a:lnTo>
                <a:lnTo>
                  <a:pt x="3606631" y="780278"/>
                </a:lnTo>
                <a:lnTo>
                  <a:pt x="3651682" y="764354"/>
                </a:lnTo>
                <a:lnTo>
                  <a:pt x="3699001" y="749479"/>
                </a:lnTo>
                <a:lnTo>
                  <a:pt x="3744208" y="735068"/>
                </a:lnTo>
                <a:lnTo>
                  <a:pt x="3806001" y="713802"/>
                </a:lnTo>
                <a:lnTo>
                  <a:pt x="3861355" y="695802"/>
                </a:lnTo>
                <a:lnTo>
                  <a:pt x="3911681" y="683060"/>
                </a:lnTo>
                <a:lnTo>
                  <a:pt x="3970608" y="668274"/>
                </a:lnTo>
                <a:lnTo>
                  <a:pt x="4028478" y="669729"/>
                </a:lnTo>
                <a:lnTo>
                  <a:pt x="4074413" y="673385"/>
                </a:lnTo>
                <a:lnTo>
                  <a:pt x="4095502" y="682531"/>
                </a:lnTo>
                <a:lnTo>
                  <a:pt x="4099722" y="690586"/>
                </a:lnTo>
                <a:lnTo>
                  <a:pt x="4098171" y="712013"/>
                </a:lnTo>
                <a:lnTo>
                  <a:pt x="4089683" y="730895"/>
                </a:lnTo>
                <a:lnTo>
                  <a:pt x="4065171" y="762081"/>
                </a:lnTo>
                <a:lnTo>
                  <a:pt x="4011051" y="797840"/>
                </a:lnTo>
                <a:lnTo>
                  <a:pt x="3956831" y="831587"/>
                </a:lnTo>
                <a:lnTo>
                  <a:pt x="3897032" y="872048"/>
                </a:lnTo>
                <a:lnTo>
                  <a:pt x="3846083" y="904517"/>
                </a:lnTo>
                <a:lnTo>
                  <a:pt x="3787053" y="943253"/>
                </a:lnTo>
                <a:lnTo>
                  <a:pt x="3725109" y="984366"/>
                </a:lnTo>
                <a:lnTo>
                  <a:pt x="3662302" y="1027353"/>
                </a:lnTo>
                <a:lnTo>
                  <a:pt x="3620273" y="1059779"/>
                </a:lnTo>
                <a:lnTo>
                  <a:pt x="3575077" y="1093688"/>
                </a:lnTo>
                <a:lnTo>
                  <a:pt x="3527694" y="1128256"/>
                </a:lnTo>
                <a:lnTo>
                  <a:pt x="3479339" y="1163117"/>
                </a:lnTo>
                <a:lnTo>
                  <a:pt x="3427432" y="1198107"/>
                </a:lnTo>
                <a:lnTo>
                  <a:pt x="3374337" y="1234326"/>
                </a:lnTo>
                <a:lnTo>
                  <a:pt x="3323443" y="1273820"/>
                </a:lnTo>
                <a:lnTo>
                  <a:pt x="3270407" y="1314769"/>
                </a:lnTo>
                <a:lnTo>
                  <a:pt x="3215641" y="1355196"/>
                </a:lnTo>
                <a:lnTo>
                  <a:pt x="3160104" y="1392660"/>
                </a:lnTo>
                <a:lnTo>
                  <a:pt x="3104226" y="1435048"/>
                </a:lnTo>
                <a:lnTo>
                  <a:pt x="3048195" y="1480013"/>
                </a:lnTo>
                <a:lnTo>
                  <a:pt x="2992098" y="1523394"/>
                </a:lnTo>
                <a:lnTo>
                  <a:pt x="2939089" y="1569190"/>
                </a:lnTo>
                <a:lnTo>
                  <a:pt x="2885894" y="1615671"/>
                </a:lnTo>
                <a:lnTo>
                  <a:pt x="2827157" y="1659725"/>
                </a:lnTo>
                <a:lnTo>
                  <a:pt x="2772196" y="1705822"/>
                </a:lnTo>
                <a:lnTo>
                  <a:pt x="2719302" y="1752435"/>
                </a:lnTo>
                <a:lnTo>
                  <a:pt x="2664599" y="1796549"/>
                </a:lnTo>
                <a:lnTo>
                  <a:pt x="2609090" y="1842671"/>
                </a:lnTo>
                <a:lnTo>
                  <a:pt x="2553224" y="1889296"/>
                </a:lnTo>
                <a:lnTo>
                  <a:pt x="2497200" y="1933415"/>
                </a:lnTo>
                <a:lnTo>
                  <a:pt x="2444224" y="1979540"/>
                </a:lnTo>
                <a:lnTo>
                  <a:pt x="2393383" y="2026166"/>
                </a:lnTo>
                <a:lnTo>
                  <a:pt x="2343491" y="2070285"/>
                </a:lnTo>
                <a:lnTo>
                  <a:pt x="2294020" y="2113290"/>
                </a:lnTo>
                <a:lnTo>
                  <a:pt x="2245907" y="2156970"/>
                </a:lnTo>
                <a:lnTo>
                  <a:pt x="2201127" y="2203680"/>
                </a:lnTo>
                <a:lnTo>
                  <a:pt x="2154708" y="2248616"/>
                </a:lnTo>
                <a:lnTo>
                  <a:pt x="2107952" y="2293154"/>
                </a:lnTo>
                <a:lnTo>
                  <a:pt x="2063774" y="2340245"/>
                </a:lnTo>
                <a:lnTo>
                  <a:pt x="2020743" y="2388470"/>
                </a:lnTo>
                <a:lnTo>
                  <a:pt x="1978222" y="2437200"/>
                </a:lnTo>
                <a:lnTo>
                  <a:pt x="1935926" y="2486154"/>
                </a:lnTo>
                <a:lnTo>
                  <a:pt x="1893732" y="2532087"/>
                </a:lnTo>
                <a:lnTo>
                  <a:pt x="1851582" y="2577069"/>
                </a:lnTo>
                <a:lnTo>
                  <a:pt x="1809452" y="2624357"/>
                </a:lnTo>
                <a:lnTo>
                  <a:pt x="1770451" y="2672670"/>
                </a:lnTo>
                <a:lnTo>
                  <a:pt x="1733619" y="2721438"/>
                </a:lnTo>
                <a:lnTo>
                  <a:pt x="1697753" y="2770410"/>
                </a:lnTo>
                <a:lnTo>
                  <a:pt x="1662315" y="2816351"/>
                </a:lnTo>
                <a:lnTo>
                  <a:pt x="1628237" y="2860166"/>
                </a:lnTo>
                <a:lnTo>
                  <a:pt x="1597494" y="2903036"/>
                </a:lnTo>
                <a:lnTo>
                  <a:pt x="1565113" y="2945486"/>
                </a:lnTo>
                <a:lnTo>
                  <a:pt x="1517118" y="3005727"/>
                </a:lnTo>
                <a:lnTo>
                  <a:pt x="1476381" y="3060620"/>
                </a:lnTo>
                <a:lnTo>
                  <a:pt x="1438964" y="3113930"/>
                </a:lnTo>
                <a:lnTo>
                  <a:pt x="1401362" y="3166770"/>
                </a:lnTo>
                <a:lnTo>
                  <a:pt x="1364874" y="3219471"/>
                </a:lnTo>
                <a:lnTo>
                  <a:pt x="1327546" y="3272131"/>
                </a:lnTo>
                <a:lnTo>
                  <a:pt x="1294259" y="3321659"/>
                </a:lnTo>
                <a:lnTo>
                  <a:pt x="1251571" y="3374727"/>
                </a:lnTo>
                <a:lnTo>
                  <a:pt x="1202925" y="3434768"/>
                </a:lnTo>
                <a:lnTo>
                  <a:pt x="1160237" y="3478995"/>
                </a:lnTo>
                <a:lnTo>
                  <a:pt x="1156709" y="3480233"/>
                </a:lnTo>
                <a:lnTo>
                  <a:pt x="1155527" y="3477549"/>
                </a:lnTo>
                <a:lnTo>
                  <a:pt x="1164927" y="3438528"/>
                </a:lnTo>
                <a:lnTo>
                  <a:pt x="1193262" y="3376072"/>
                </a:lnTo>
                <a:lnTo>
                  <a:pt x="1223258" y="3320701"/>
                </a:lnTo>
                <a:lnTo>
                  <a:pt x="1252441" y="3270929"/>
                </a:lnTo>
                <a:lnTo>
                  <a:pt x="1286434" y="3219138"/>
                </a:lnTo>
                <a:lnTo>
                  <a:pt x="1326142" y="3163627"/>
                </a:lnTo>
                <a:lnTo>
                  <a:pt x="1354825" y="3122136"/>
                </a:lnTo>
                <a:lnTo>
                  <a:pt x="1387070" y="3076399"/>
                </a:lnTo>
                <a:lnTo>
                  <a:pt x="1420898" y="3031895"/>
                </a:lnTo>
                <a:lnTo>
                  <a:pt x="1456600" y="2987549"/>
                </a:lnTo>
                <a:lnTo>
                  <a:pt x="1495864" y="2940543"/>
                </a:lnTo>
                <a:lnTo>
                  <a:pt x="1539831" y="2892356"/>
                </a:lnTo>
                <a:lnTo>
                  <a:pt x="1586668" y="2843643"/>
                </a:lnTo>
                <a:lnTo>
                  <a:pt x="1634781" y="2794697"/>
                </a:lnTo>
                <a:lnTo>
                  <a:pt x="1683460" y="2742527"/>
                </a:lnTo>
                <a:lnTo>
                  <a:pt x="1732392" y="2689315"/>
                </a:lnTo>
                <a:lnTo>
                  <a:pt x="1781435" y="2638369"/>
                </a:lnTo>
                <a:lnTo>
                  <a:pt x="1833648" y="2588430"/>
                </a:lnTo>
                <a:lnTo>
                  <a:pt x="1888049" y="2538939"/>
                </a:lnTo>
                <a:lnTo>
                  <a:pt x="1943423" y="2489647"/>
                </a:lnTo>
                <a:lnTo>
                  <a:pt x="2002349" y="2437324"/>
                </a:lnTo>
                <a:lnTo>
                  <a:pt x="2063633" y="2384043"/>
                </a:lnTo>
                <a:lnTo>
                  <a:pt x="2125965" y="2333067"/>
                </a:lnTo>
                <a:lnTo>
                  <a:pt x="2188764" y="2283115"/>
                </a:lnTo>
                <a:lnTo>
                  <a:pt x="2250599" y="2234788"/>
                </a:lnTo>
                <a:lnTo>
                  <a:pt x="2309277" y="2189912"/>
                </a:lnTo>
                <a:lnTo>
                  <a:pt x="2369671" y="2146571"/>
                </a:lnTo>
                <a:lnTo>
                  <a:pt x="2431608" y="2103911"/>
                </a:lnTo>
                <a:lnTo>
                  <a:pt x="2494231" y="2061555"/>
                </a:lnTo>
                <a:lnTo>
                  <a:pt x="2557158" y="2019333"/>
                </a:lnTo>
                <a:lnTo>
                  <a:pt x="2588678" y="1998247"/>
                </a:lnTo>
                <a:lnTo>
                  <a:pt x="2621390" y="1977171"/>
                </a:lnTo>
                <a:lnTo>
                  <a:pt x="2654897" y="1956101"/>
                </a:lnTo>
                <a:lnTo>
                  <a:pt x="2688932" y="1935036"/>
                </a:lnTo>
                <a:lnTo>
                  <a:pt x="2751707" y="1896032"/>
                </a:lnTo>
                <a:lnTo>
                  <a:pt x="2813141" y="1858030"/>
                </a:lnTo>
                <a:lnTo>
                  <a:pt x="2845902" y="1838070"/>
                </a:lnTo>
                <a:lnTo>
                  <a:pt x="2879440" y="1817743"/>
                </a:lnTo>
                <a:lnTo>
                  <a:pt x="2941662" y="1776442"/>
                </a:lnTo>
                <a:lnTo>
                  <a:pt x="3001681" y="1735859"/>
                </a:lnTo>
                <a:lnTo>
                  <a:pt x="3063451" y="1698324"/>
                </a:lnTo>
                <a:lnTo>
                  <a:pt x="3126000" y="1662145"/>
                </a:lnTo>
                <a:lnTo>
                  <a:pt x="3187724" y="1626569"/>
                </a:lnTo>
                <a:lnTo>
                  <a:pt x="3246353" y="1591259"/>
                </a:lnTo>
                <a:lnTo>
                  <a:pt x="3303606" y="1556069"/>
                </a:lnTo>
                <a:lnTo>
                  <a:pt x="3360247" y="1520932"/>
                </a:lnTo>
                <a:lnTo>
                  <a:pt x="3416616" y="1485818"/>
                </a:lnTo>
                <a:lnTo>
                  <a:pt x="3472865" y="1450715"/>
                </a:lnTo>
                <a:lnTo>
                  <a:pt x="3527890" y="1416786"/>
                </a:lnTo>
                <a:lnTo>
                  <a:pt x="3579642" y="1386108"/>
                </a:lnTo>
                <a:lnTo>
                  <a:pt x="3629939" y="1356876"/>
                </a:lnTo>
                <a:lnTo>
                  <a:pt x="3679589" y="1328287"/>
                </a:lnTo>
                <a:lnTo>
                  <a:pt x="3728951" y="1299982"/>
                </a:lnTo>
                <a:lnTo>
                  <a:pt x="3775068" y="1271805"/>
                </a:lnTo>
                <a:lnTo>
                  <a:pt x="3820130" y="1243684"/>
                </a:lnTo>
                <a:lnTo>
                  <a:pt x="3867454" y="1215588"/>
                </a:lnTo>
                <a:lnTo>
                  <a:pt x="3912662" y="1187503"/>
                </a:lnTo>
                <a:lnTo>
                  <a:pt x="3957322" y="1161762"/>
                </a:lnTo>
                <a:lnTo>
                  <a:pt x="4004467" y="1142523"/>
                </a:lnTo>
                <a:lnTo>
                  <a:pt x="4049597" y="1123054"/>
                </a:lnTo>
                <a:lnTo>
                  <a:pt x="4093051" y="1102703"/>
                </a:lnTo>
                <a:lnTo>
                  <a:pt x="4135761" y="1081960"/>
                </a:lnTo>
                <a:lnTo>
                  <a:pt x="4178140" y="1061042"/>
                </a:lnTo>
                <a:lnTo>
                  <a:pt x="4241460" y="1032655"/>
                </a:lnTo>
                <a:lnTo>
                  <a:pt x="4304675" y="1009426"/>
                </a:lnTo>
                <a:lnTo>
                  <a:pt x="4364739" y="987725"/>
                </a:lnTo>
                <a:lnTo>
                  <a:pt x="4419581" y="966477"/>
                </a:lnTo>
                <a:lnTo>
                  <a:pt x="4469755" y="948484"/>
                </a:lnTo>
                <a:lnTo>
                  <a:pt x="4528631" y="931923"/>
                </a:lnTo>
                <a:lnTo>
                  <a:pt x="4591387" y="919726"/>
                </a:lnTo>
                <a:lnTo>
                  <a:pt x="4616947" y="921478"/>
                </a:lnTo>
                <a:lnTo>
                  <a:pt x="4626336" y="925923"/>
                </a:lnTo>
                <a:lnTo>
                  <a:pt x="4639888" y="940220"/>
                </a:lnTo>
                <a:lnTo>
                  <a:pt x="4641631" y="948945"/>
                </a:lnTo>
                <a:lnTo>
                  <a:pt x="4637327" y="967999"/>
                </a:lnTo>
                <a:lnTo>
                  <a:pt x="4614331" y="1008828"/>
                </a:lnTo>
                <a:lnTo>
                  <a:pt x="4555662" y="1071710"/>
                </a:lnTo>
                <a:lnTo>
                  <a:pt x="4503703" y="1113802"/>
                </a:lnTo>
                <a:lnTo>
                  <a:pt x="4442790" y="1161500"/>
                </a:lnTo>
                <a:lnTo>
                  <a:pt x="4380498" y="1223218"/>
                </a:lnTo>
                <a:lnTo>
                  <a:pt x="4324424" y="1268530"/>
                </a:lnTo>
                <a:lnTo>
                  <a:pt x="4269075" y="1318480"/>
                </a:lnTo>
                <a:lnTo>
                  <a:pt x="4208742" y="1371495"/>
                </a:lnTo>
                <a:lnTo>
                  <a:pt x="4167292" y="1410823"/>
                </a:lnTo>
                <a:lnTo>
                  <a:pt x="4122353" y="1448579"/>
                </a:lnTo>
                <a:lnTo>
                  <a:pt x="4076255" y="1484857"/>
                </a:lnTo>
                <a:lnTo>
                  <a:pt x="4032369" y="1520477"/>
                </a:lnTo>
                <a:lnTo>
                  <a:pt x="3986349" y="1558926"/>
                </a:lnTo>
                <a:lnTo>
                  <a:pt x="3938599" y="1599410"/>
                </a:lnTo>
                <a:lnTo>
                  <a:pt x="3890081" y="1640800"/>
                </a:lnTo>
                <a:lnTo>
                  <a:pt x="3841221" y="1682592"/>
                </a:lnTo>
                <a:lnTo>
                  <a:pt x="3791040" y="1724563"/>
                </a:lnTo>
                <a:lnTo>
                  <a:pt x="3737541" y="1766614"/>
                </a:lnTo>
                <a:lnTo>
                  <a:pt x="3685688" y="1808700"/>
                </a:lnTo>
                <a:lnTo>
                  <a:pt x="3634177" y="1849631"/>
                </a:lnTo>
                <a:lnTo>
                  <a:pt x="3580087" y="1887320"/>
                </a:lnTo>
                <a:lnTo>
                  <a:pt x="3527971" y="1929807"/>
                </a:lnTo>
                <a:lnTo>
                  <a:pt x="3476342" y="1974817"/>
                </a:lnTo>
                <a:lnTo>
                  <a:pt x="3422201" y="2018218"/>
                </a:lnTo>
                <a:lnTo>
                  <a:pt x="3366942" y="2060903"/>
                </a:lnTo>
                <a:lnTo>
                  <a:pt x="3312357" y="2103272"/>
                </a:lnTo>
                <a:lnTo>
                  <a:pt x="3260801" y="2145499"/>
                </a:lnTo>
                <a:lnTo>
                  <a:pt x="3210591" y="2187663"/>
                </a:lnTo>
                <a:lnTo>
                  <a:pt x="3159810" y="2228629"/>
                </a:lnTo>
                <a:lnTo>
                  <a:pt x="3106045" y="2266334"/>
                </a:lnTo>
                <a:lnTo>
                  <a:pt x="3054073" y="2305708"/>
                </a:lnTo>
                <a:lnTo>
                  <a:pt x="3003679" y="2346604"/>
                </a:lnTo>
                <a:lnTo>
                  <a:pt x="2953985" y="2388177"/>
                </a:lnTo>
                <a:lnTo>
                  <a:pt x="2904603" y="2430051"/>
                </a:lnTo>
                <a:lnTo>
                  <a:pt x="2855359" y="2472058"/>
                </a:lnTo>
                <a:lnTo>
                  <a:pt x="2806177" y="2514124"/>
                </a:lnTo>
                <a:lnTo>
                  <a:pt x="2757022" y="2556217"/>
                </a:lnTo>
                <a:lnTo>
                  <a:pt x="2707879" y="2598322"/>
                </a:lnTo>
                <a:lnTo>
                  <a:pt x="2658742" y="2640431"/>
                </a:lnTo>
                <a:lnTo>
                  <a:pt x="2612726" y="2682544"/>
                </a:lnTo>
                <a:lnTo>
                  <a:pt x="2567708" y="2724657"/>
                </a:lnTo>
                <a:lnTo>
                  <a:pt x="2520405" y="2766771"/>
                </a:lnTo>
                <a:lnTo>
                  <a:pt x="2475204" y="2805765"/>
                </a:lnTo>
                <a:lnTo>
                  <a:pt x="2431718" y="2842593"/>
                </a:lnTo>
                <a:lnTo>
                  <a:pt x="2368945" y="2896211"/>
                </a:lnTo>
                <a:lnTo>
                  <a:pt x="2311611" y="2949142"/>
                </a:lnTo>
                <a:lnTo>
                  <a:pt x="2251859" y="3001871"/>
                </a:lnTo>
                <a:lnTo>
                  <a:pt x="2195420" y="3053369"/>
                </a:lnTo>
                <a:lnTo>
                  <a:pt x="2135934" y="3099953"/>
                </a:lnTo>
                <a:lnTo>
                  <a:pt x="2080744" y="3150281"/>
                </a:lnTo>
                <a:lnTo>
                  <a:pt x="2027346" y="3202237"/>
                </a:lnTo>
                <a:lnTo>
                  <a:pt x="1974480" y="3254676"/>
                </a:lnTo>
                <a:lnTo>
                  <a:pt x="1922941" y="3307259"/>
                </a:lnTo>
                <a:lnTo>
                  <a:pt x="1876345" y="3359883"/>
                </a:lnTo>
                <a:lnTo>
                  <a:pt x="1827183" y="3411351"/>
                </a:lnTo>
                <a:lnTo>
                  <a:pt x="1771177" y="3471256"/>
                </a:lnTo>
                <a:lnTo>
                  <a:pt x="1720383" y="3528149"/>
                </a:lnTo>
                <a:lnTo>
                  <a:pt x="1673695" y="3583277"/>
                </a:lnTo>
                <a:lnTo>
                  <a:pt x="1614486" y="3645604"/>
                </a:lnTo>
                <a:lnTo>
                  <a:pt x="1565759" y="3703074"/>
                </a:lnTo>
                <a:lnTo>
                  <a:pt x="1515610" y="3756352"/>
                </a:lnTo>
                <a:lnTo>
                  <a:pt x="1462261" y="3818690"/>
                </a:lnTo>
                <a:lnTo>
                  <a:pt x="1434781" y="3840401"/>
                </a:lnTo>
                <a:lnTo>
                  <a:pt x="1422797" y="3847512"/>
                </a:lnTo>
                <a:lnTo>
                  <a:pt x="1415977" y="3847574"/>
                </a:lnTo>
                <a:lnTo>
                  <a:pt x="1412600" y="3842935"/>
                </a:lnTo>
                <a:lnTo>
                  <a:pt x="1411968" y="3825303"/>
                </a:lnTo>
                <a:lnTo>
                  <a:pt x="1424214" y="3775856"/>
                </a:lnTo>
                <a:lnTo>
                  <a:pt x="1454405" y="3715439"/>
                </a:lnTo>
                <a:lnTo>
                  <a:pt x="1483926" y="3658900"/>
                </a:lnTo>
                <a:lnTo>
                  <a:pt x="1514899" y="3597694"/>
                </a:lnTo>
                <a:lnTo>
                  <a:pt x="1538933" y="3552920"/>
                </a:lnTo>
                <a:lnTo>
                  <a:pt x="1565212" y="3505724"/>
                </a:lnTo>
                <a:lnTo>
                  <a:pt x="1592489" y="3457452"/>
                </a:lnTo>
                <a:lnTo>
                  <a:pt x="1623330" y="3405583"/>
                </a:lnTo>
                <a:lnTo>
                  <a:pt x="1656534" y="3351334"/>
                </a:lnTo>
                <a:lnTo>
                  <a:pt x="1690789" y="3296028"/>
                </a:lnTo>
                <a:lnTo>
                  <a:pt x="1728630" y="3243371"/>
                </a:lnTo>
                <a:lnTo>
                  <a:pt x="1768845" y="3190333"/>
                </a:lnTo>
                <a:lnTo>
                  <a:pt x="1810115" y="3131665"/>
                </a:lnTo>
                <a:lnTo>
                  <a:pt x="1851854" y="3070495"/>
                </a:lnTo>
                <a:lnTo>
                  <a:pt x="1894971" y="3008214"/>
                </a:lnTo>
                <a:lnTo>
                  <a:pt x="1941430" y="2945438"/>
                </a:lnTo>
                <a:lnTo>
                  <a:pt x="1989375" y="2885563"/>
                </a:lnTo>
                <a:lnTo>
                  <a:pt x="2039149" y="2826586"/>
                </a:lnTo>
                <a:lnTo>
                  <a:pt x="2092467" y="2765279"/>
                </a:lnTo>
                <a:lnTo>
                  <a:pt x="2147359" y="2702936"/>
                </a:lnTo>
                <a:lnTo>
                  <a:pt x="2202951" y="2641303"/>
                </a:lnTo>
                <a:lnTo>
                  <a:pt x="2258854" y="2582716"/>
                </a:lnTo>
                <a:lnTo>
                  <a:pt x="2314896" y="2525481"/>
                </a:lnTo>
                <a:lnTo>
                  <a:pt x="2370999" y="2468848"/>
                </a:lnTo>
                <a:lnTo>
                  <a:pt x="2427129" y="2412482"/>
                </a:lnTo>
                <a:lnTo>
                  <a:pt x="2483271" y="2359354"/>
                </a:lnTo>
                <a:lnTo>
                  <a:pt x="2539419" y="2308446"/>
                </a:lnTo>
                <a:lnTo>
                  <a:pt x="2595569" y="2258524"/>
                </a:lnTo>
                <a:lnTo>
                  <a:pt x="2651720" y="2212160"/>
                </a:lnTo>
                <a:lnTo>
                  <a:pt x="2707872" y="2168157"/>
                </a:lnTo>
                <a:lnTo>
                  <a:pt x="2764024" y="2125204"/>
                </a:lnTo>
                <a:lnTo>
                  <a:pt x="2820175" y="2082716"/>
                </a:lnTo>
                <a:lnTo>
                  <a:pt x="2875157" y="2040436"/>
                </a:lnTo>
                <a:lnTo>
                  <a:pt x="2926890" y="1998249"/>
                </a:lnTo>
                <a:lnTo>
                  <a:pt x="2983418" y="1959222"/>
                </a:lnTo>
                <a:lnTo>
                  <a:pt x="3041297" y="1922379"/>
                </a:lnTo>
                <a:lnTo>
                  <a:pt x="3094316" y="1886507"/>
                </a:lnTo>
                <a:lnTo>
                  <a:pt x="3148296" y="1851067"/>
                </a:lnTo>
                <a:lnTo>
                  <a:pt x="3203483" y="1815819"/>
                </a:lnTo>
                <a:lnTo>
                  <a:pt x="3259206" y="1780655"/>
                </a:lnTo>
                <a:lnTo>
                  <a:pt x="3312048" y="1748650"/>
                </a:lnTo>
                <a:lnTo>
                  <a:pt x="3363999" y="1717657"/>
                </a:lnTo>
                <a:lnTo>
                  <a:pt x="3418284" y="1684386"/>
                </a:lnTo>
                <a:lnTo>
                  <a:pt x="3470487" y="1656340"/>
                </a:lnTo>
                <a:lnTo>
                  <a:pt x="3520984" y="1631007"/>
                </a:lnTo>
                <a:lnTo>
                  <a:pt x="3570723" y="1604150"/>
                </a:lnTo>
                <a:lnTo>
                  <a:pt x="3617006" y="1579736"/>
                </a:lnTo>
                <a:lnTo>
                  <a:pt x="3660973" y="1557187"/>
                </a:lnTo>
                <a:lnTo>
                  <a:pt x="3703910" y="1535467"/>
                </a:lnTo>
                <a:lnTo>
                  <a:pt x="3746390" y="1514115"/>
                </a:lnTo>
                <a:lnTo>
                  <a:pt x="3809767" y="1482363"/>
                </a:lnTo>
                <a:lnTo>
                  <a:pt x="3869880" y="1453848"/>
                </a:lnTo>
                <a:lnTo>
                  <a:pt x="3921616" y="1430582"/>
                </a:lnTo>
                <a:lnTo>
                  <a:pt x="3969701" y="1411989"/>
                </a:lnTo>
                <a:lnTo>
                  <a:pt x="4032761" y="1395227"/>
                </a:lnTo>
                <a:lnTo>
                  <a:pt x="4084212" y="1380651"/>
                </a:lnTo>
                <a:lnTo>
                  <a:pt x="4115065" y="1373558"/>
                </a:lnTo>
                <a:lnTo>
                  <a:pt x="4126802" y="1374708"/>
                </a:lnTo>
                <a:lnTo>
                  <a:pt x="4135796" y="1378985"/>
                </a:lnTo>
                <a:lnTo>
                  <a:pt x="4142962" y="1385345"/>
                </a:lnTo>
                <a:lnTo>
                  <a:pt x="4144230" y="1393095"/>
                </a:lnTo>
                <a:lnTo>
                  <a:pt x="4136280" y="1411064"/>
                </a:lnTo>
                <a:lnTo>
                  <a:pt x="4082006" y="1472885"/>
                </a:lnTo>
                <a:lnTo>
                  <a:pt x="4038047" y="1510981"/>
                </a:lnTo>
                <a:lnTo>
                  <a:pt x="3984651" y="1546972"/>
                </a:lnTo>
                <a:lnTo>
                  <a:pt x="3929043" y="1589046"/>
                </a:lnTo>
                <a:lnTo>
                  <a:pt x="3869879" y="1638084"/>
                </a:lnTo>
                <a:lnTo>
                  <a:pt x="3819450" y="1674293"/>
                </a:lnTo>
                <a:lnTo>
                  <a:pt x="3767464" y="1714657"/>
                </a:lnTo>
                <a:lnTo>
                  <a:pt x="3715016" y="1756253"/>
                </a:lnTo>
                <a:lnTo>
                  <a:pt x="3662431" y="1801333"/>
                </a:lnTo>
                <a:lnTo>
                  <a:pt x="3606686" y="1848615"/>
                </a:lnTo>
                <a:lnTo>
                  <a:pt x="3545715" y="1895380"/>
                </a:lnTo>
                <a:lnTo>
                  <a:pt x="3483196" y="1946281"/>
                </a:lnTo>
                <a:lnTo>
                  <a:pt x="3440065" y="1980968"/>
                </a:lnTo>
                <a:lnTo>
                  <a:pt x="3393599" y="2015882"/>
                </a:lnTo>
                <a:lnTo>
                  <a:pt x="3348771" y="2050897"/>
                </a:lnTo>
                <a:lnTo>
                  <a:pt x="3304281" y="2085956"/>
                </a:lnTo>
                <a:lnTo>
                  <a:pt x="3257212" y="2121035"/>
                </a:lnTo>
                <a:lnTo>
                  <a:pt x="3212116" y="2159242"/>
                </a:lnTo>
                <a:lnTo>
                  <a:pt x="3168676" y="2199620"/>
                </a:lnTo>
                <a:lnTo>
                  <a:pt x="3125973" y="2240963"/>
                </a:lnTo>
                <a:lnTo>
                  <a:pt x="3080478" y="2279614"/>
                </a:lnTo>
                <a:lnTo>
                  <a:pt x="3034131" y="2317460"/>
                </a:lnTo>
                <a:lnTo>
                  <a:pt x="2990136" y="2357677"/>
                </a:lnTo>
                <a:lnTo>
                  <a:pt x="2944066" y="2402067"/>
                </a:lnTo>
                <a:lnTo>
                  <a:pt x="2897465" y="2447922"/>
                </a:lnTo>
                <a:lnTo>
                  <a:pt x="2853356" y="2491699"/>
                </a:lnTo>
                <a:lnTo>
                  <a:pt x="2807236" y="2537671"/>
                </a:lnTo>
                <a:lnTo>
                  <a:pt x="2760613" y="2584230"/>
                </a:lnTo>
                <a:lnTo>
                  <a:pt x="2716494" y="2628319"/>
                </a:lnTo>
                <a:lnTo>
                  <a:pt x="2673489" y="2674431"/>
                </a:lnTo>
                <a:lnTo>
                  <a:pt x="2630979" y="2721051"/>
                </a:lnTo>
                <a:lnTo>
                  <a:pt x="2588689" y="2765168"/>
                </a:lnTo>
                <a:lnTo>
                  <a:pt x="2546497" y="2808172"/>
                </a:lnTo>
                <a:lnTo>
                  <a:pt x="2505518" y="2851851"/>
                </a:lnTo>
                <a:lnTo>
                  <a:pt x="2467808" y="2898561"/>
                </a:lnTo>
                <a:lnTo>
                  <a:pt x="2428431" y="2943497"/>
                </a:lnTo>
                <a:lnTo>
                  <a:pt x="2388703" y="2986865"/>
                </a:lnTo>
                <a:lnTo>
                  <a:pt x="2351550" y="3029536"/>
                </a:lnTo>
                <a:lnTo>
                  <a:pt x="2315539" y="3075018"/>
                </a:lnTo>
                <a:lnTo>
                  <a:pt x="2280038" y="3121358"/>
                </a:lnTo>
                <a:lnTo>
                  <a:pt x="2244762" y="3165351"/>
                </a:lnTo>
                <a:lnTo>
                  <a:pt x="2209587" y="3208299"/>
                </a:lnTo>
                <a:lnTo>
                  <a:pt x="2160018" y="3268821"/>
                </a:lnTo>
                <a:lnTo>
                  <a:pt x="2115696" y="3326917"/>
                </a:lnTo>
                <a:lnTo>
                  <a:pt x="2072927" y="3385465"/>
                </a:lnTo>
                <a:lnTo>
                  <a:pt x="2030620" y="3439858"/>
                </a:lnTo>
                <a:lnTo>
                  <a:pt x="1991568" y="3496138"/>
                </a:lnTo>
                <a:lnTo>
                  <a:pt x="1957770" y="3554148"/>
                </a:lnTo>
                <a:lnTo>
                  <a:pt x="1922409" y="3608380"/>
                </a:lnTo>
                <a:lnTo>
                  <a:pt x="1885416" y="3661494"/>
                </a:lnTo>
                <a:lnTo>
                  <a:pt x="1852228" y="3714276"/>
                </a:lnTo>
                <a:lnTo>
                  <a:pt x="1820168" y="3770080"/>
                </a:lnTo>
                <a:lnTo>
                  <a:pt x="1788442" y="3824829"/>
                </a:lnTo>
                <a:lnTo>
                  <a:pt x="1759934" y="3873806"/>
                </a:lnTo>
                <a:lnTo>
                  <a:pt x="1729341" y="3931579"/>
                </a:lnTo>
                <a:lnTo>
                  <a:pt x="1693708" y="3987569"/>
                </a:lnTo>
                <a:lnTo>
                  <a:pt x="1657372" y="4041821"/>
                </a:lnTo>
                <a:lnTo>
                  <a:pt x="1608783" y="4102417"/>
                </a:lnTo>
                <a:lnTo>
                  <a:pt x="1568127" y="4161552"/>
                </a:lnTo>
                <a:lnTo>
                  <a:pt x="1522124" y="4220144"/>
                </a:lnTo>
                <a:lnTo>
                  <a:pt x="1476304" y="4274579"/>
                </a:lnTo>
                <a:lnTo>
                  <a:pt x="1459999" y="4301473"/>
                </a:lnTo>
                <a:lnTo>
                  <a:pt x="1427811" y="4347108"/>
                </a:lnTo>
                <a:lnTo>
                  <a:pt x="1418338" y="4367574"/>
                </a:lnTo>
                <a:lnTo>
                  <a:pt x="1418854" y="4375606"/>
                </a:lnTo>
                <a:lnTo>
                  <a:pt x="1422707" y="4382130"/>
                </a:lnTo>
                <a:lnTo>
                  <a:pt x="1428785" y="4387649"/>
                </a:lnTo>
                <a:lnTo>
                  <a:pt x="1436347" y="4390159"/>
                </a:lnTo>
                <a:lnTo>
                  <a:pt x="1454108" y="4389828"/>
                </a:lnTo>
                <a:lnTo>
                  <a:pt x="1470580" y="4382662"/>
                </a:lnTo>
                <a:lnTo>
                  <a:pt x="1530611" y="4338704"/>
                </a:lnTo>
                <a:lnTo>
                  <a:pt x="1588279" y="4282861"/>
                </a:lnTo>
                <a:lnTo>
                  <a:pt x="1637470" y="4224675"/>
                </a:lnTo>
                <a:lnTo>
                  <a:pt x="1693626" y="4167118"/>
                </a:lnTo>
                <a:lnTo>
                  <a:pt x="1756797" y="4103891"/>
                </a:lnTo>
                <a:lnTo>
                  <a:pt x="1819968" y="4040718"/>
                </a:lnTo>
                <a:lnTo>
                  <a:pt x="1883139" y="3977547"/>
                </a:lnTo>
                <a:lnTo>
                  <a:pt x="1936706" y="3935433"/>
                </a:lnTo>
                <a:lnTo>
                  <a:pt x="1994881" y="3886300"/>
                </a:lnTo>
                <a:lnTo>
                  <a:pt x="2052162" y="3844187"/>
                </a:lnTo>
                <a:lnTo>
                  <a:pt x="2114605" y="3795054"/>
                </a:lnTo>
                <a:lnTo>
                  <a:pt x="2170313" y="3745921"/>
                </a:lnTo>
                <a:lnTo>
                  <a:pt x="2227715" y="3703806"/>
                </a:lnTo>
                <a:lnTo>
                  <a:pt x="2286620" y="3647654"/>
                </a:lnTo>
                <a:lnTo>
                  <a:pt x="2338411" y="3605540"/>
                </a:lnTo>
                <a:lnTo>
                  <a:pt x="2401473" y="3563427"/>
                </a:lnTo>
                <a:lnTo>
                  <a:pt x="2461425" y="3514294"/>
                </a:lnTo>
                <a:lnTo>
                  <a:pt x="2520358" y="3459571"/>
                </a:lnTo>
                <a:lnTo>
                  <a:pt x="2579318" y="3399723"/>
                </a:lnTo>
                <a:lnTo>
                  <a:pt x="2617271" y="3372816"/>
                </a:lnTo>
                <a:lnTo>
                  <a:pt x="2676174" y="3310973"/>
                </a:lnTo>
                <a:lnTo>
                  <a:pt x="2739454" y="3247578"/>
                </a:lnTo>
                <a:lnTo>
                  <a:pt x="2801198" y="3191420"/>
                </a:lnTo>
                <a:lnTo>
                  <a:pt x="2862097" y="3135268"/>
                </a:lnTo>
                <a:lnTo>
                  <a:pt x="2920476" y="3086134"/>
                </a:lnTo>
                <a:lnTo>
                  <a:pt x="2978590" y="3038432"/>
                </a:lnTo>
                <a:lnTo>
                  <a:pt x="3013077" y="3007562"/>
                </a:lnTo>
                <a:lnTo>
                  <a:pt x="3072133" y="2966219"/>
                </a:lnTo>
                <a:lnTo>
                  <a:pt x="3127539" y="2917644"/>
                </a:lnTo>
                <a:lnTo>
                  <a:pt x="3182532" y="2868543"/>
                </a:lnTo>
                <a:lnTo>
                  <a:pt x="3240531" y="2826432"/>
                </a:lnTo>
                <a:lnTo>
                  <a:pt x="3302040" y="2777299"/>
                </a:lnTo>
                <a:lnTo>
                  <a:pt x="3357838" y="2735185"/>
                </a:lnTo>
                <a:lnTo>
                  <a:pt x="3420362" y="2693071"/>
                </a:lnTo>
                <a:lnTo>
                  <a:pt x="3479349" y="2643938"/>
                </a:lnTo>
                <a:lnTo>
                  <a:pt x="3536675" y="2610889"/>
                </a:lnTo>
                <a:lnTo>
                  <a:pt x="3599333" y="2570110"/>
                </a:lnTo>
                <a:lnTo>
                  <a:pt x="3656870" y="2528113"/>
                </a:lnTo>
                <a:lnTo>
                  <a:pt x="3716363" y="2478991"/>
                </a:lnTo>
                <a:lnTo>
                  <a:pt x="3778379" y="2436877"/>
                </a:lnTo>
                <a:lnTo>
                  <a:pt x="3817285" y="2405682"/>
                </a:lnTo>
                <a:lnTo>
                  <a:pt x="3873678" y="2353690"/>
                </a:lnTo>
                <a:lnTo>
                  <a:pt x="3931819" y="2310427"/>
                </a:lnTo>
                <a:lnTo>
                  <a:pt x="3988363" y="2258962"/>
                </a:lnTo>
                <a:lnTo>
                  <a:pt x="4049581" y="2208822"/>
                </a:lnTo>
                <a:lnTo>
                  <a:pt x="4105363" y="2163532"/>
                </a:lnTo>
                <a:lnTo>
                  <a:pt x="4167886" y="2111535"/>
                </a:lnTo>
                <a:lnTo>
                  <a:pt x="4222666" y="2058949"/>
                </a:lnTo>
                <a:lnTo>
                  <a:pt x="4285229" y="2002174"/>
                </a:lnTo>
                <a:lnTo>
                  <a:pt x="4346596" y="1945566"/>
                </a:lnTo>
                <a:lnTo>
                  <a:pt x="4401517" y="1890826"/>
                </a:lnTo>
                <a:lnTo>
                  <a:pt x="4456482" y="1837042"/>
                </a:lnTo>
                <a:lnTo>
                  <a:pt x="4514596" y="1787637"/>
                </a:lnTo>
                <a:lnTo>
                  <a:pt x="4573422" y="1732899"/>
                </a:lnTo>
                <a:lnTo>
                  <a:pt x="4611110" y="1702028"/>
                </a:lnTo>
                <a:lnTo>
                  <a:pt x="4640759" y="1685180"/>
                </a:lnTo>
                <a:lnTo>
                  <a:pt x="4695252" y="1637423"/>
                </a:lnTo>
                <a:lnTo>
                  <a:pt x="4757507" y="1594660"/>
                </a:lnTo>
                <a:lnTo>
                  <a:pt x="4813362" y="1552489"/>
                </a:lnTo>
                <a:lnTo>
                  <a:pt x="4873522" y="1511540"/>
                </a:lnTo>
                <a:lnTo>
                  <a:pt x="4925913" y="1489929"/>
                </a:lnTo>
                <a:lnTo>
                  <a:pt x="4963061" y="1484556"/>
                </a:lnTo>
                <a:lnTo>
                  <a:pt x="4970553" y="1487311"/>
                </a:lnTo>
                <a:lnTo>
                  <a:pt x="4974377" y="1492658"/>
                </a:lnTo>
                <a:lnTo>
                  <a:pt x="4975758" y="1499731"/>
                </a:lnTo>
                <a:lnTo>
                  <a:pt x="4974338" y="1506787"/>
                </a:lnTo>
                <a:lnTo>
                  <a:pt x="4961161" y="1527895"/>
                </a:lnTo>
                <a:lnTo>
                  <a:pt x="4901222" y="1591088"/>
                </a:lnTo>
                <a:lnTo>
                  <a:pt x="4843837" y="1640221"/>
                </a:lnTo>
                <a:lnTo>
                  <a:pt x="4788272" y="1682335"/>
                </a:lnTo>
                <a:lnTo>
                  <a:pt x="4760321" y="1706511"/>
                </a:lnTo>
                <a:lnTo>
                  <a:pt x="4724327" y="1740533"/>
                </a:lnTo>
                <a:lnTo>
                  <a:pt x="4676112" y="1780018"/>
                </a:lnTo>
                <a:lnTo>
                  <a:pt x="4640103" y="1814194"/>
                </a:lnTo>
                <a:lnTo>
                  <a:pt x="4578302" y="1857678"/>
                </a:lnTo>
                <a:lnTo>
                  <a:pt x="4515450" y="1906935"/>
                </a:lnTo>
                <a:lnTo>
                  <a:pt x="4461559" y="1947886"/>
                </a:lnTo>
                <a:lnTo>
                  <a:pt x="4399357" y="1981618"/>
                </a:lnTo>
                <a:lnTo>
                  <a:pt x="4336271" y="2030078"/>
                </a:lnTo>
                <a:lnTo>
                  <a:pt x="4280343" y="2075117"/>
                </a:lnTo>
                <a:lnTo>
                  <a:pt x="4218077" y="2121396"/>
                </a:lnTo>
                <a:lnTo>
                  <a:pt x="4188172" y="2140370"/>
                </a:lnTo>
                <a:lnTo>
                  <a:pt x="4125647" y="2187245"/>
                </a:lnTo>
                <a:lnTo>
                  <a:pt x="4065652" y="2229777"/>
                </a:lnTo>
                <a:lnTo>
                  <a:pt x="4039284" y="2247743"/>
                </a:lnTo>
                <a:lnTo>
                  <a:pt x="4012364" y="2263594"/>
                </a:lnTo>
                <a:lnTo>
                  <a:pt x="3951842" y="2310663"/>
                </a:lnTo>
                <a:lnTo>
                  <a:pt x="3893607" y="2352661"/>
                </a:lnTo>
                <a:lnTo>
                  <a:pt x="3830869" y="2394764"/>
                </a:lnTo>
                <a:lnTo>
                  <a:pt x="3768012" y="2450915"/>
                </a:lnTo>
                <a:lnTo>
                  <a:pt x="3710429" y="2507067"/>
                </a:lnTo>
                <a:lnTo>
                  <a:pt x="3652577" y="2556201"/>
                </a:lnTo>
                <a:lnTo>
                  <a:pt x="3595800" y="2612352"/>
                </a:lnTo>
                <a:lnTo>
                  <a:pt x="3534034" y="2668504"/>
                </a:lnTo>
                <a:lnTo>
                  <a:pt x="3473014" y="2718807"/>
                </a:lnTo>
                <a:lnTo>
                  <a:pt x="3417390" y="2776648"/>
                </a:lnTo>
                <a:lnTo>
                  <a:pt x="3353916" y="2833425"/>
                </a:lnTo>
                <a:lnTo>
                  <a:pt x="3297479" y="2889601"/>
                </a:lnTo>
                <a:lnTo>
                  <a:pt x="3238782" y="2938735"/>
                </a:lnTo>
                <a:lnTo>
                  <a:pt x="3181692" y="2994888"/>
                </a:lnTo>
                <a:lnTo>
                  <a:pt x="3124889" y="3042591"/>
                </a:lnTo>
                <a:lnTo>
                  <a:pt x="3067866" y="3089211"/>
                </a:lnTo>
                <a:lnTo>
                  <a:pt x="3009767" y="3145780"/>
                </a:lnTo>
                <a:lnTo>
                  <a:pt x="2994515" y="3158657"/>
                </a:lnTo>
                <a:lnTo>
                  <a:pt x="2951495" y="3185863"/>
                </a:lnTo>
                <a:lnTo>
                  <a:pt x="2892574" y="3243172"/>
                </a:lnTo>
                <a:lnTo>
                  <a:pt x="2836656" y="3286098"/>
                </a:lnTo>
                <a:lnTo>
                  <a:pt x="2775445" y="3328283"/>
                </a:lnTo>
                <a:lnTo>
                  <a:pt x="2712542" y="3377423"/>
                </a:lnTo>
                <a:lnTo>
                  <a:pt x="2650118" y="3426556"/>
                </a:lnTo>
                <a:lnTo>
                  <a:pt x="2588649" y="3475689"/>
                </a:lnTo>
                <a:lnTo>
                  <a:pt x="2527784" y="3524822"/>
                </a:lnTo>
                <a:lnTo>
                  <a:pt x="2472022" y="3575269"/>
                </a:lnTo>
                <a:lnTo>
                  <a:pt x="2409501" y="3619386"/>
                </a:lnTo>
                <a:lnTo>
                  <a:pt x="2346387" y="3670009"/>
                </a:lnTo>
                <a:lnTo>
                  <a:pt x="2291555" y="3714141"/>
                </a:lnTo>
                <a:lnTo>
                  <a:pt x="2233583" y="3756640"/>
                </a:lnTo>
                <a:lnTo>
                  <a:pt x="2172743" y="3794616"/>
                </a:lnTo>
                <a:lnTo>
                  <a:pt x="2112349" y="3838424"/>
                </a:lnTo>
                <a:lnTo>
                  <a:pt x="2051493" y="3882711"/>
                </a:lnTo>
                <a:lnTo>
                  <a:pt x="1998239" y="3916787"/>
                </a:lnTo>
                <a:lnTo>
                  <a:pt x="1942660" y="3951377"/>
                </a:lnTo>
                <a:lnTo>
                  <a:pt x="1886621" y="3989146"/>
                </a:lnTo>
                <a:lnTo>
                  <a:pt x="1833610" y="4027282"/>
                </a:lnTo>
                <a:lnTo>
                  <a:pt x="1772813" y="4075168"/>
                </a:lnTo>
                <a:lnTo>
                  <a:pt x="1720706" y="4114984"/>
                </a:lnTo>
                <a:lnTo>
                  <a:pt x="1665353" y="4149408"/>
                </a:lnTo>
                <a:lnTo>
                  <a:pt x="1606240" y="4188790"/>
                </a:lnTo>
                <a:lnTo>
                  <a:pt x="1555820" y="4219902"/>
                </a:lnTo>
                <a:lnTo>
                  <a:pt x="1492941" y="4262796"/>
                </a:lnTo>
                <a:lnTo>
                  <a:pt x="1431527" y="4297768"/>
                </a:lnTo>
                <a:lnTo>
                  <a:pt x="1375947" y="4339856"/>
                </a:lnTo>
                <a:lnTo>
                  <a:pt x="1367243" y="4346045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357383" y="73699"/>
            <a:ext cx="6022887" cy="610654"/>
            <a:chOff x="357383" y="73699"/>
            <a:chExt cx="6022887" cy="610654"/>
          </a:xfrm>
        </p:grpSpPr>
        <p:sp>
          <p:nvSpPr>
            <p:cNvPr id="2" name="Freeform 1"/>
            <p:cNvSpPr/>
            <p:nvPr/>
          </p:nvSpPr>
          <p:spPr>
            <a:xfrm>
              <a:off x="357383" y="80664"/>
              <a:ext cx="376732" cy="454142"/>
            </a:xfrm>
            <a:custGeom>
              <a:avLst/>
              <a:gdLst/>
              <a:ahLst/>
              <a:cxnLst/>
              <a:rect l="0" t="0" r="0" b="0"/>
              <a:pathLst>
                <a:path w="376732" h="454142">
                  <a:moveTo>
                    <a:pt x="274326" y="35149"/>
                  </a:moveTo>
                  <a:lnTo>
                    <a:pt x="213216" y="17191"/>
                  </a:lnTo>
                  <a:lnTo>
                    <a:pt x="158784" y="0"/>
                  </a:lnTo>
                  <a:lnTo>
                    <a:pt x="121419" y="688"/>
                  </a:lnTo>
                  <a:lnTo>
                    <a:pt x="75276" y="12571"/>
                  </a:lnTo>
                  <a:lnTo>
                    <a:pt x="35486" y="36235"/>
                  </a:lnTo>
                  <a:lnTo>
                    <a:pt x="4750" y="63439"/>
                  </a:lnTo>
                  <a:lnTo>
                    <a:pt x="1022" y="72727"/>
                  </a:lnTo>
                  <a:lnTo>
                    <a:pt x="0" y="95524"/>
                  </a:lnTo>
                  <a:lnTo>
                    <a:pt x="11590" y="129077"/>
                  </a:lnTo>
                  <a:lnTo>
                    <a:pt x="26533" y="144355"/>
                  </a:lnTo>
                  <a:lnTo>
                    <a:pt x="64723" y="169284"/>
                  </a:lnTo>
                  <a:lnTo>
                    <a:pt x="106807" y="178618"/>
                  </a:lnTo>
                  <a:lnTo>
                    <a:pt x="165024" y="181772"/>
                  </a:lnTo>
                  <a:lnTo>
                    <a:pt x="218464" y="185514"/>
                  </a:lnTo>
                  <a:lnTo>
                    <a:pt x="252315" y="197075"/>
                  </a:lnTo>
                  <a:lnTo>
                    <a:pt x="305786" y="221462"/>
                  </a:lnTo>
                  <a:lnTo>
                    <a:pt x="336290" y="241001"/>
                  </a:lnTo>
                  <a:lnTo>
                    <a:pt x="359496" y="268498"/>
                  </a:lnTo>
                  <a:lnTo>
                    <a:pt x="369892" y="288598"/>
                  </a:lnTo>
                  <a:lnTo>
                    <a:pt x="376731" y="325234"/>
                  </a:lnTo>
                  <a:lnTo>
                    <a:pt x="372092" y="345790"/>
                  </a:lnTo>
                  <a:lnTo>
                    <a:pt x="350050" y="383639"/>
                  </a:lnTo>
                  <a:lnTo>
                    <a:pt x="324449" y="408897"/>
                  </a:lnTo>
                  <a:lnTo>
                    <a:pt x="283187" y="429987"/>
                  </a:lnTo>
                  <a:lnTo>
                    <a:pt x="231190" y="445418"/>
                  </a:lnTo>
                  <a:lnTo>
                    <a:pt x="175858" y="454141"/>
                  </a:lnTo>
                  <a:lnTo>
                    <a:pt x="133887" y="450063"/>
                  </a:lnTo>
                  <a:lnTo>
                    <a:pt x="112083" y="441434"/>
                  </a:lnTo>
                  <a:lnTo>
                    <a:pt x="53228" y="403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8580" y="400082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29308" y="38374"/>
                  </a:lnTo>
                  <a:lnTo>
                    <a:pt x="71666" y="70550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336911"/>
              <a:ext cx="200042" cy="347442"/>
            </a:xfrm>
            <a:custGeom>
              <a:avLst/>
              <a:gdLst/>
              <a:ahLst/>
              <a:cxnLst/>
              <a:rect l="0" t="0" r="0" b="0"/>
              <a:pathLst>
                <a:path w="200042" h="347442">
                  <a:moveTo>
                    <a:pt x="200041" y="0"/>
                  </a:moveTo>
                  <a:lnTo>
                    <a:pt x="179798" y="58617"/>
                  </a:lnTo>
                  <a:lnTo>
                    <a:pt x="155377" y="112095"/>
                  </a:lnTo>
                  <a:lnTo>
                    <a:pt x="121327" y="167230"/>
                  </a:lnTo>
                  <a:lnTo>
                    <a:pt x="86357" y="221550"/>
                  </a:lnTo>
                  <a:lnTo>
                    <a:pt x="50983" y="277340"/>
                  </a:lnTo>
                  <a:lnTo>
                    <a:pt x="14354" y="32976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326383"/>
              <a:ext cx="164773" cy="176031"/>
            </a:xfrm>
            <a:custGeom>
              <a:avLst/>
              <a:gdLst/>
              <a:ahLst/>
              <a:cxnLst/>
              <a:rect l="0" t="0" r="0" b="0"/>
              <a:pathLst>
                <a:path w="164773" h="176031">
                  <a:moveTo>
                    <a:pt x="126342" y="0"/>
                  </a:moveTo>
                  <a:lnTo>
                    <a:pt x="62915" y="19128"/>
                  </a:lnTo>
                  <a:lnTo>
                    <a:pt x="42000" y="30338"/>
                  </a:lnTo>
                  <a:lnTo>
                    <a:pt x="27246" y="46239"/>
                  </a:lnTo>
                  <a:lnTo>
                    <a:pt x="21673" y="55392"/>
                  </a:lnTo>
                  <a:lnTo>
                    <a:pt x="21468" y="62665"/>
                  </a:lnTo>
                  <a:lnTo>
                    <a:pt x="24841" y="68683"/>
                  </a:lnTo>
                  <a:lnTo>
                    <a:pt x="37947" y="78489"/>
                  </a:lnTo>
                  <a:lnTo>
                    <a:pt x="55470" y="86746"/>
                  </a:lnTo>
                  <a:lnTo>
                    <a:pt x="117110" y="96821"/>
                  </a:lnTo>
                  <a:lnTo>
                    <a:pt x="142126" y="103863"/>
                  </a:lnTo>
                  <a:lnTo>
                    <a:pt x="161044" y="114791"/>
                  </a:lnTo>
                  <a:lnTo>
                    <a:pt x="164684" y="120981"/>
                  </a:lnTo>
                  <a:lnTo>
                    <a:pt x="164772" y="127448"/>
                  </a:lnTo>
                  <a:lnTo>
                    <a:pt x="162490" y="134098"/>
                  </a:lnTo>
                  <a:lnTo>
                    <a:pt x="150597" y="147727"/>
                  </a:lnTo>
                  <a:lnTo>
                    <a:pt x="124170" y="165433"/>
                  </a:lnTo>
                  <a:lnTo>
                    <a:pt x="103150" y="172962"/>
                  </a:lnTo>
                  <a:lnTo>
                    <a:pt x="66178" y="176030"/>
                  </a:lnTo>
                  <a:lnTo>
                    <a:pt x="24771" y="17029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86672" y="221098"/>
              <a:ext cx="8334" cy="294799"/>
            </a:xfrm>
            <a:custGeom>
              <a:avLst/>
              <a:gdLst/>
              <a:ahLst/>
              <a:cxnLst/>
              <a:rect l="0" t="0" r="0" b="0"/>
              <a:pathLst>
                <a:path w="8334" h="294799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7937" y="215977"/>
                  </a:lnTo>
                  <a:lnTo>
                    <a:pt x="8255" y="274376"/>
                  </a:lnTo>
                  <a:lnTo>
                    <a:pt x="833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7606" y="31585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3" y="3120"/>
                  </a:lnTo>
                  <a:lnTo>
                    <a:pt x="119060" y="14655"/>
                  </a:lnTo>
                  <a:lnTo>
                    <a:pt x="65935" y="19793"/>
                  </a:lnTo>
                  <a:lnTo>
                    <a:pt x="19740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26590" y="318925"/>
              <a:ext cx="189043" cy="178957"/>
            </a:xfrm>
            <a:custGeom>
              <a:avLst/>
              <a:gdLst/>
              <a:ahLst/>
              <a:cxnLst/>
              <a:rect l="0" t="0" r="0" b="0"/>
              <a:pathLst>
                <a:path w="189043" h="178957">
                  <a:moveTo>
                    <a:pt x="0" y="81157"/>
                  </a:moveTo>
                  <a:lnTo>
                    <a:pt x="48931" y="81157"/>
                  </a:lnTo>
                  <a:lnTo>
                    <a:pt x="108062" y="75568"/>
                  </a:lnTo>
                  <a:lnTo>
                    <a:pt x="162462" y="62029"/>
                  </a:lnTo>
                  <a:lnTo>
                    <a:pt x="181780" y="50819"/>
                  </a:lnTo>
                  <a:lnTo>
                    <a:pt x="186697" y="43384"/>
                  </a:lnTo>
                  <a:lnTo>
                    <a:pt x="189042" y="25765"/>
                  </a:lnTo>
                  <a:lnTo>
                    <a:pt x="185689" y="18493"/>
                  </a:lnTo>
                  <a:lnTo>
                    <a:pt x="172606" y="7293"/>
                  </a:lnTo>
                  <a:lnTo>
                    <a:pt x="139920" y="0"/>
                  </a:lnTo>
                  <a:lnTo>
                    <a:pt x="106189" y="3428"/>
                  </a:lnTo>
                  <a:lnTo>
                    <a:pt x="87749" y="11906"/>
                  </a:lnTo>
                  <a:lnTo>
                    <a:pt x="56848" y="36413"/>
                  </a:lnTo>
                  <a:lnTo>
                    <a:pt x="40890" y="62440"/>
                  </a:lnTo>
                  <a:lnTo>
                    <a:pt x="38841" y="85317"/>
                  </a:lnTo>
                  <a:lnTo>
                    <a:pt x="47057" y="132542"/>
                  </a:lnTo>
                  <a:lnTo>
                    <a:pt x="62166" y="159423"/>
                  </a:lnTo>
                  <a:lnTo>
                    <a:pt x="81052" y="171704"/>
                  </a:lnTo>
                  <a:lnTo>
                    <a:pt x="92639" y="176617"/>
                  </a:lnTo>
                  <a:lnTo>
                    <a:pt x="117992" y="178956"/>
                  </a:lnTo>
                  <a:lnTo>
                    <a:pt x="157928" y="175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44916" y="392846"/>
              <a:ext cx="234401" cy="133579"/>
            </a:xfrm>
            <a:custGeom>
              <a:avLst/>
              <a:gdLst/>
              <a:ahLst/>
              <a:cxnLst/>
              <a:rect l="0" t="0" r="0" b="0"/>
              <a:pathLst>
                <a:path w="234401" h="133579">
                  <a:moveTo>
                    <a:pt x="13301" y="28293"/>
                  </a:moveTo>
                  <a:lnTo>
                    <a:pt x="13301" y="86910"/>
                  </a:lnTo>
                  <a:lnTo>
                    <a:pt x="10962" y="91938"/>
                  </a:lnTo>
                  <a:lnTo>
                    <a:pt x="7062" y="91780"/>
                  </a:lnTo>
                  <a:lnTo>
                    <a:pt x="2123" y="88165"/>
                  </a:lnTo>
                  <a:lnTo>
                    <a:pt x="0" y="82246"/>
                  </a:lnTo>
                  <a:lnTo>
                    <a:pt x="2601" y="55978"/>
                  </a:lnTo>
                  <a:lnTo>
                    <a:pt x="11950" y="21418"/>
                  </a:lnTo>
                  <a:lnTo>
                    <a:pt x="22839" y="3401"/>
                  </a:lnTo>
                  <a:lnTo>
                    <a:pt x="30188" y="0"/>
                  </a:lnTo>
                  <a:lnTo>
                    <a:pt x="38597" y="72"/>
                  </a:lnTo>
                  <a:lnTo>
                    <a:pt x="47713" y="2460"/>
                  </a:lnTo>
                  <a:lnTo>
                    <a:pt x="64080" y="14472"/>
                  </a:lnTo>
                  <a:lnTo>
                    <a:pt x="71720" y="22589"/>
                  </a:lnTo>
                  <a:lnTo>
                    <a:pt x="80209" y="44085"/>
                  </a:lnTo>
                  <a:lnTo>
                    <a:pt x="82473" y="56369"/>
                  </a:lnTo>
                  <a:lnTo>
                    <a:pt x="85152" y="59879"/>
                  </a:lnTo>
                  <a:lnTo>
                    <a:pt x="88108" y="57539"/>
                  </a:lnTo>
                  <a:lnTo>
                    <a:pt x="106847" y="25751"/>
                  </a:lnTo>
                  <a:lnTo>
                    <a:pt x="122727" y="12346"/>
                  </a:lnTo>
                  <a:lnTo>
                    <a:pt x="131876" y="7133"/>
                  </a:lnTo>
                  <a:lnTo>
                    <a:pt x="154518" y="4461"/>
                  </a:lnTo>
                  <a:lnTo>
                    <a:pt x="177840" y="8342"/>
                  </a:lnTo>
                  <a:lnTo>
                    <a:pt x="196004" y="17867"/>
                  </a:lnTo>
                  <a:lnTo>
                    <a:pt x="208756" y="33018"/>
                  </a:lnTo>
                  <a:lnTo>
                    <a:pt x="226475" y="76930"/>
                  </a:lnTo>
                  <a:lnTo>
                    <a:pt x="234400" y="133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47778" y="367416"/>
              <a:ext cx="185055" cy="166718"/>
            </a:xfrm>
            <a:custGeom>
              <a:avLst/>
              <a:gdLst/>
              <a:ahLst/>
              <a:cxnLst/>
              <a:rect l="0" t="0" r="0" b="0"/>
              <a:pathLst>
                <a:path w="185055" h="166718">
                  <a:moveTo>
                    <a:pt x="142149" y="22138"/>
                  </a:moveTo>
                  <a:lnTo>
                    <a:pt x="125382" y="10959"/>
                  </a:lnTo>
                  <a:lnTo>
                    <a:pt x="92597" y="4008"/>
                  </a:lnTo>
                  <a:lnTo>
                    <a:pt x="58837" y="7537"/>
                  </a:lnTo>
                  <a:lnTo>
                    <a:pt x="40391" y="16039"/>
                  </a:lnTo>
                  <a:lnTo>
                    <a:pt x="24394" y="28786"/>
                  </a:lnTo>
                  <a:lnTo>
                    <a:pt x="9485" y="46150"/>
                  </a:lnTo>
                  <a:lnTo>
                    <a:pt x="1299" y="71804"/>
                  </a:lnTo>
                  <a:lnTo>
                    <a:pt x="0" y="99194"/>
                  </a:lnTo>
                  <a:lnTo>
                    <a:pt x="7222" y="119166"/>
                  </a:lnTo>
                  <a:lnTo>
                    <a:pt x="24442" y="143564"/>
                  </a:lnTo>
                  <a:lnTo>
                    <a:pt x="49951" y="160021"/>
                  </a:lnTo>
                  <a:lnTo>
                    <a:pt x="90915" y="166717"/>
                  </a:lnTo>
                  <a:lnTo>
                    <a:pt x="117039" y="162045"/>
                  </a:lnTo>
                  <a:lnTo>
                    <a:pt x="148357" y="146260"/>
                  </a:lnTo>
                  <a:lnTo>
                    <a:pt x="164795" y="131116"/>
                  </a:lnTo>
                  <a:lnTo>
                    <a:pt x="179900" y="108787"/>
                  </a:lnTo>
                  <a:lnTo>
                    <a:pt x="185054" y="86385"/>
                  </a:lnTo>
                  <a:lnTo>
                    <a:pt x="184790" y="75498"/>
                  </a:lnTo>
                  <a:lnTo>
                    <a:pt x="178258" y="57162"/>
                  </a:lnTo>
                  <a:lnTo>
                    <a:pt x="134779" y="4792"/>
                  </a:lnTo>
                  <a:lnTo>
                    <a:pt x="130217" y="1215"/>
                  </a:lnTo>
                  <a:lnTo>
                    <a:pt x="127175" y="0"/>
                  </a:lnTo>
                  <a:lnTo>
                    <a:pt x="121092" y="1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8416" y="161844"/>
              <a:ext cx="131025" cy="354053"/>
            </a:xfrm>
            <a:custGeom>
              <a:avLst/>
              <a:gdLst/>
              <a:ahLst/>
              <a:cxnLst/>
              <a:rect l="0" t="0" r="0" b="0"/>
              <a:pathLst>
                <a:path w="131025" h="354053">
                  <a:moveTo>
                    <a:pt x="67853" y="354052"/>
                  </a:moveTo>
                  <a:lnTo>
                    <a:pt x="59520" y="316574"/>
                  </a:lnTo>
                  <a:lnTo>
                    <a:pt x="49208" y="258736"/>
                  </a:lnTo>
                  <a:lnTo>
                    <a:pt x="36051" y="205849"/>
                  </a:lnTo>
                  <a:lnTo>
                    <a:pt x="18691" y="143593"/>
                  </a:lnTo>
                  <a:lnTo>
                    <a:pt x="4676" y="90168"/>
                  </a:lnTo>
                  <a:lnTo>
                    <a:pt x="0" y="62465"/>
                  </a:lnTo>
                  <a:lnTo>
                    <a:pt x="1821" y="34555"/>
                  </a:lnTo>
                  <a:lnTo>
                    <a:pt x="6284" y="24071"/>
                  </a:lnTo>
                  <a:lnTo>
                    <a:pt x="20602" y="9302"/>
                  </a:lnTo>
                  <a:lnTo>
                    <a:pt x="41783" y="1958"/>
                  </a:lnTo>
                  <a:lnTo>
                    <a:pt x="53983" y="0"/>
                  </a:lnTo>
                  <a:lnTo>
                    <a:pt x="76896" y="4063"/>
                  </a:lnTo>
                  <a:lnTo>
                    <a:pt x="131024" y="17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2570" y="368497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582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2789" y="73699"/>
              <a:ext cx="203606" cy="446627"/>
            </a:xfrm>
            <a:custGeom>
              <a:avLst/>
              <a:gdLst/>
              <a:ahLst/>
              <a:cxnLst/>
              <a:rect l="0" t="0" r="0" b="0"/>
              <a:pathLst>
                <a:path w="203606" h="446627">
                  <a:moveTo>
                    <a:pt x="35149" y="0"/>
                  </a:moveTo>
                  <a:lnTo>
                    <a:pt x="35149" y="48931"/>
                  </a:lnTo>
                  <a:lnTo>
                    <a:pt x="35149" y="103015"/>
                  </a:lnTo>
                  <a:lnTo>
                    <a:pt x="35149" y="146390"/>
                  </a:lnTo>
                  <a:lnTo>
                    <a:pt x="35149" y="189065"/>
                  </a:lnTo>
                  <a:lnTo>
                    <a:pt x="35149" y="252551"/>
                  </a:lnTo>
                  <a:lnTo>
                    <a:pt x="29559" y="310226"/>
                  </a:lnTo>
                  <a:lnTo>
                    <a:pt x="17190" y="373711"/>
                  </a:lnTo>
                  <a:lnTo>
                    <a:pt x="3482" y="428192"/>
                  </a:lnTo>
                  <a:lnTo>
                    <a:pt x="0" y="439879"/>
                  </a:lnTo>
                  <a:lnTo>
                    <a:pt x="1187" y="445331"/>
                  </a:lnTo>
                  <a:lnTo>
                    <a:pt x="5489" y="446626"/>
                  </a:lnTo>
                  <a:lnTo>
                    <a:pt x="60419" y="431133"/>
                  </a:lnTo>
                  <a:lnTo>
                    <a:pt x="113190" y="417525"/>
                  </a:lnTo>
                  <a:lnTo>
                    <a:pt x="176418" y="419855"/>
                  </a:lnTo>
                  <a:lnTo>
                    <a:pt x="20360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90093" y="41061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20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9036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74321" y="291739"/>
              <a:ext cx="266109" cy="196362"/>
            </a:xfrm>
            <a:custGeom>
              <a:avLst/>
              <a:gdLst/>
              <a:ahLst/>
              <a:cxnLst/>
              <a:rect l="0" t="0" r="0" b="0"/>
              <a:pathLst>
                <a:path w="266109" h="196362">
                  <a:moveTo>
                    <a:pt x="0" y="139929"/>
                  </a:moveTo>
                  <a:lnTo>
                    <a:pt x="5589" y="156697"/>
                  </a:lnTo>
                  <a:lnTo>
                    <a:pt x="7236" y="156956"/>
                  </a:lnTo>
                  <a:lnTo>
                    <a:pt x="19815" y="101154"/>
                  </a:lnTo>
                  <a:lnTo>
                    <a:pt x="30644" y="83311"/>
                  </a:lnTo>
                  <a:lnTo>
                    <a:pt x="37977" y="79957"/>
                  </a:lnTo>
                  <a:lnTo>
                    <a:pt x="46375" y="80060"/>
                  </a:lnTo>
                  <a:lnTo>
                    <a:pt x="63895" y="86415"/>
                  </a:lnTo>
                  <a:lnTo>
                    <a:pt x="79480" y="97037"/>
                  </a:lnTo>
                  <a:lnTo>
                    <a:pt x="91087" y="112677"/>
                  </a:lnTo>
                  <a:lnTo>
                    <a:pt x="115492" y="171895"/>
                  </a:lnTo>
                  <a:lnTo>
                    <a:pt x="119108" y="182297"/>
                  </a:lnTo>
                  <a:lnTo>
                    <a:pt x="123859" y="186891"/>
                  </a:lnTo>
                  <a:lnTo>
                    <a:pt x="129366" y="187615"/>
                  </a:lnTo>
                  <a:lnTo>
                    <a:pt x="151415" y="177455"/>
                  </a:lnTo>
                  <a:lnTo>
                    <a:pt x="210922" y="139526"/>
                  </a:lnTo>
                  <a:lnTo>
                    <a:pt x="247164" y="111773"/>
                  </a:lnTo>
                  <a:lnTo>
                    <a:pt x="259200" y="91540"/>
                  </a:lnTo>
                  <a:lnTo>
                    <a:pt x="266108" y="68120"/>
                  </a:lnTo>
                  <a:lnTo>
                    <a:pt x="265279" y="46013"/>
                  </a:lnTo>
                  <a:lnTo>
                    <a:pt x="257892" y="27608"/>
                  </a:lnTo>
                  <a:lnTo>
                    <a:pt x="252646" y="19425"/>
                  </a:lnTo>
                  <a:lnTo>
                    <a:pt x="237459" y="7213"/>
                  </a:lnTo>
                  <a:lnTo>
                    <a:pt x="228496" y="2319"/>
                  </a:lnTo>
                  <a:lnTo>
                    <a:pt x="202940" y="0"/>
                  </a:lnTo>
                  <a:lnTo>
                    <a:pt x="175593" y="4039"/>
                  </a:lnTo>
                  <a:lnTo>
                    <a:pt x="155640" y="13633"/>
                  </a:lnTo>
                  <a:lnTo>
                    <a:pt x="131254" y="37777"/>
                  </a:lnTo>
                  <a:lnTo>
                    <a:pt x="125796" y="63333"/>
                  </a:lnTo>
                  <a:lnTo>
                    <a:pt x="129299" y="110605"/>
                  </a:lnTo>
                  <a:lnTo>
                    <a:pt x="135845" y="140934"/>
                  </a:lnTo>
                  <a:lnTo>
                    <a:pt x="146553" y="162212"/>
                  </a:lnTo>
                  <a:lnTo>
                    <a:pt x="162231" y="176349"/>
                  </a:lnTo>
                  <a:lnTo>
                    <a:pt x="206481" y="194956"/>
                  </a:lnTo>
                  <a:lnTo>
                    <a:pt x="226690" y="196361"/>
                  </a:lnTo>
                  <a:lnTo>
                    <a:pt x="252684" y="192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83736" y="347419"/>
              <a:ext cx="185425" cy="135528"/>
            </a:xfrm>
            <a:custGeom>
              <a:avLst/>
              <a:gdLst/>
              <a:ahLst/>
              <a:cxnLst/>
              <a:rect l="0" t="0" r="0" b="0"/>
              <a:pathLst>
                <a:path w="185425" h="135528">
                  <a:moveTo>
                    <a:pt x="80139" y="73720"/>
                  </a:moveTo>
                  <a:lnTo>
                    <a:pt x="91318" y="62542"/>
                  </a:lnTo>
                  <a:lnTo>
                    <a:pt x="96806" y="44576"/>
                  </a:lnTo>
                  <a:lnTo>
                    <a:pt x="98269" y="33234"/>
                  </a:lnTo>
                  <a:lnTo>
                    <a:pt x="93656" y="14392"/>
                  </a:lnTo>
                  <a:lnTo>
                    <a:pt x="89150" y="6092"/>
                  </a:lnTo>
                  <a:lnTo>
                    <a:pt x="81467" y="1729"/>
                  </a:lnTo>
                  <a:lnTo>
                    <a:pt x="60452" y="0"/>
                  </a:lnTo>
                  <a:lnTo>
                    <a:pt x="41754" y="6251"/>
                  </a:lnTo>
                  <a:lnTo>
                    <a:pt x="10686" y="29327"/>
                  </a:lnTo>
                  <a:lnTo>
                    <a:pt x="2478" y="48921"/>
                  </a:lnTo>
                  <a:lnTo>
                    <a:pt x="0" y="72057"/>
                  </a:lnTo>
                  <a:lnTo>
                    <a:pt x="2798" y="94038"/>
                  </a:lnTo>
                  <a:lnTo>
                    <a:pt x="16539" y="126144"/>
                  </a:lnTo>
                  <a:lnTo>
                    <a:pt x="24871" y="132066"/>
                  </a:lnTo>
                  <a:lnTo>
                    <a:pt x="46607" y="135527"/>
                  </a:lnTo>
                  <a:lnTo>
                    <a:pt x="56614" y="132472"/>
                  </a:lnTo>
                  <a:lnTo>
                    <a:pt x="73973" y="119719"/>
                  </a:lnTo>
                  <a:lnTo>
                    <a:pt x="91310" y="92809"/>
                  </a:lnTo>
                  <a:lnTo>
                    <a:pt x="98267" y="57019"/>
                  </a:lnTo>
                  <a:lnTo>
                    <a:pt x="100413" y="54398"/>
                  </a:lnTo>
                  <a:lnTo>
                    <a:pt x="103014" y="58499"/>
                  </a:lnTo>
                  <a:lnTo>
                    <a:pt x="110193" y="75144"/>
                  </a:lnTo>
                  <a:lnTo>
                    <a:pt x="121183" y="90341"/>
                  </a:lnTo>
                  <a:lnTo>
                    <a:pt x="146112" y="106461"/>
                  </a:lnTo>
                  <a:lnTo>
                    <a:pt x="185424" y="126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86418" y="333219"/>
              <a:ext cx="140671" cy="143269"/>
            </a:xfrm>
            <a:custGeom>
              <a:avLst/>
              <a:gdLst/>
              <a:ahLst/>
              <a:cxnLst/>
              <a:rect l="0" t="0" r="0" b="0"/>
              <a:pathLst>
                <a:path w="140671" h="143269">
                  <a:moveTo>
                    <a:pt x="3799" y="66863"/>
                  </a:moveTo>
                  <a:lnTo>
                    <a:pt x="21758" y="120738"/>
                  </a:lnTo>
                  <a:lnTo>
                    <a:pt x="29657" y="143268"/>
                  </a:lnTo>
                  <a:lnTo>
                    <a:pt x="27770" y="133186"/>
                  </a:lnTo>
                  <a:lnTo>
                    <a:pt x="1393" y="71155"/>
                  </a:lnTo>
                  <a:lnTo>
                    <a:pt x="0" y="47714"/>
                  </a:lnTo>
                  <a:lnTo>
                    <a:pt x="1266" y="36549"/>
                  </a:lnTo>
                  <a:lnTo>
                    <a:pt x="5620" y="27937"/>
                  </a:lnTo>
                  <a:lnTo>
                    <a:pt x="19816" y="15248"/>
                  </a:lnTo>
                  <a:lnTo>
                    <a:pt x="47540" y="1527"/>
                  </a:lnTo>
                  <a:lnTo>
                    <a:pt x="70813" y="0"/>
                  </a:lnTo>
                  <a:lnTo>
                    <a:pt x="107103" y="2598"/>
                  </a:lnTo>
                  <a:lnTo>
                    <a:pt x="140670" y="3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00870" y="252683"/>
              <a:ext cx="15686" cy="284271"/>
            </a:xfrm>
            <a:custGeom>
              <a:avLst/>
              <a:gdLst/>
              <a:ahLst/>
              <a:cxnLst/>
              <a:rect l="0" t="0" r="0" b="0"/>
              <a:pathLst>
                <a:path w="15686" h="284271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10095" y="207613"/>
                  </a:lnTo>
                  <a:lnTo>
                    <a:pt x="15685" y="265726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00829" y="189512"/>
              <a:ext cx="284270" cy="105286"/>
            </a:xfrm>
            <a:custGeom>
              <a:avLst/>
              <a:gdLst/>
              <a:ahLst/>
              <a:cxnLst/>
              <a:rect l="0" t="0" r="0" b="0"/>
              <a:pathLst>
                <a:path w="284270" h="105286">
                  <a:moveTo>
                    <a:pt x="284269" y="0"/>
                  </a:moveTo>
                  <a:lnTo>
                    <a:pt x="257883" y="15642"/>
                  </a:lnTo>
                  <a:lnTo>
                    <a:pt x="195368" y="40434"/>
                  </a:lnTo>
                  <a:lnTo>
                    <a:pt x="140150" y="59807"/>
                  </a:lnTo>
                  <a:lnTo>
                    <a:pt x="84182" y="81831"/>
                  </a:lnTo>
                  <a:lnTo>
                    <a:pt x="24777" y="10029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06114" y="484310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0314" y="17959"/>
                  </a:lnTo>
                  <a:lnTo>
                    <a:pt x="152305" y="35150"/>
                  </a:lnTo>
                  <a:lnTo>
                    <a:pt x="99018" y="41908"/>
                  </a:lnTo>
                  <a:lnTo>
                    <a:pt x="37086" y="5099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8798" y="365690"/>
              <a:ext cx="282745" cy="129150"/>
            </a:xfrm>
            <a:custGeom>
              <a:avLst/>
              <a:gdLst/>
              <a:ahLst/>
              <a:cxnLst/>
              <a:rect l="0" t="0" r="0" b="0"/>
              <a:pathLst>
                <a:path w="282745" h="129150">
                  <a:moveTo>
                    <a:pt x="0" y="34392"/>
                  </a:moveTo>
                  <a:lnTo>
                    <a:pt x="14654" y="87420"/>
                  </a:lnTo>
                  <a:lnTo>
                    <a:pt x="19792" y="128272"/>
                  </a:lnTo>
                  <a:lnTo>
                    <a:pt x="24102" y="66992"/>
                  </a:lnTo>
                  <a:lnTo>
                    <a:pt x="26597" y="56126"/>
                  </a:lnTo>
                  <a:lnTo>
                    <a:pt x="38727" y="37812"/>
                  </a:lnTo>
                  <a:lnTo>
                    <a:pt x="46875" y="29653"/>
                  </a:lnTo>
                  <a:lnTo>
                    <a:pt x="55816" y="26554"/>
                  </a:lnTo>
                  <a:lnTo>
                    <a:pt x="75110" y="29349"/>
                  </a:lnTo>
                  <a:lnTo>
                    <a:pt x="100113" y="44076"/>
                  </a:lnTo>
                  <a:lnTo>
                    <a:pt x="111955" y="59753"/>
                  </a:lnTo>
                  <a:lnTo>
                    <a:pt x="129089" y="98414"/>
                  </a:lnTo>
                  <a:lnTo>
                    <a:pt x="132853" y="101640"/>
                  </a:lnTo>
                  <a:lnTo>
                    <a:pt x="136532" y="100281"/>
                  </a:lnTo>
                  <a:lnTo>
                    <a:pt x="153537" y="84721"/>
                  </a:lnTo>
                  <a:lnTo>
                    <a:pt x="162020" y="78473"/>
                  </a:lnTo>
                  <a:lnTo>
                    <a:pt x="215321" y="67276"/>
                  </a:lnTo>
                  <a:lnTo>
                    <a:pt x="262071" y="51893"/>
                  </a:lnTo>
                  <a:lnTo>
                    <a:pt x="272980" y="46060"/>
                  </a:lnTo>
                  <a:lnTo>
                    <a:pt x="279082" y="38661"/>
                  </a:lnTo>
                  <a:lnTo>
                    <a:pt x="281981" y="30219"/>
                  </a:lnTo>
                  <a:lnTo>
                    <a:pt x="282744" y="21082"/>
                  </a:lnTo>
                  <a:lnTo>
                    <a:pt x="279743" y="13820"/>
                  </a:lnTo>
                  <a:lnTo>
                    <a:pt x="267049" y="2632"/>
                  </a:lnTo>
                  <a:lnTo>
                    <a:pt x="246590" y="0"/>
                  </a:lnTo>
                  <a:lnTo>
                    <a:pt x="224239" y="3899"/>
                  </a:lnTo>
                  <a:lnTo>
                    <a:pt x="206507" y="13431"/>
                  </a:lnTo>
                  <a:lnTo>
                    <a:pt x="193946" y="28586"/>
                  </a:lnTo>
                  <a:lnTo>
                    <a:pt x="188958" y="37540"/>
                  </a:lnTo>
                  <a:lnTo>
                    <a:pt x="186537" y="59968"/>
                  </a:lnTo>
                  <a:lnTo>
                    <a:pt x="190530" y="84364"/>
                  </a:lnTo>
                  <a:lnTo>
                    <a:pt x="200103" y="106905"/>
                  </a:lnTo>
                  <a:lnTo>
                    <a:pt x="208271" y="114319"/>
                  </a:lnTo>
                  <a:lnTo>
                    <a:pt x="252684" y="129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98545" y="388236"/>
              <a:ext cx="249850" cy="294856"/>
            </a:xfrm>
            <a:custGeom>
              <a:avLst/>
              <a:gdLst/>
              <a:ahLst/>
              <a:cxnLst/>
              <a:rect l="0" t="0" r="0" b="0"/>
              <a:pathLst>
                <a:path w="249850" h="294856">
                  <a:moveTo>
                    <a:pt x="60336" y="85546"/>
                  </a:moveTo>
                  <a:lnTo>
                    <a:pt x="77103" y="79957"/>
                  </a:lnTo>
                  <a:lnTo>
                    <a:pt x="88455" y="67854"/>
                  </a:lnTo>
                  <a:lnTo>
                    <a:pt x="93120" y="59713"/>
                  </a:lnTo>
                  <a:lnTo>
                    <a:pt x="95184" y="38190"/>
                  </a:lnTo>
                  <a:lnTo>
                    <a:pt x="94096" y="25899"/>
                  </a:lnTo>
                  <a:lnTo>
                    <a:pt x="89862" y="16536"/>
                  </a:lnTo>
                  <a:lnTo>
                    <a:pt x="75798" y="3012"/>
                  </a:lnTo>
                  <a:lnTo>
                    <a:pt x="67135" y="108"/>
                  </a:lnTo>
                  <a:lnTo>
                    <a:pt x="48150" y="0"/>
                  </a:lnTo>
                  <a:lnTo>
                    <a:pt x="31134" y="6971"/>
                  </a:lnTo>
                  <a:lnTo>
                    <a:pt x="23320" y="12106"/>
                  </a:lnTo>
                  <a:lnTo>
                    <a:pt x="11519" y="30289"/>
                  </a:lnTo>
                  <a:lnTo>
                    <a:pt x="3545" y="53968"/>
                  </a:lnTo>
                  <a:lnTo>
                    <a:pt x="0" y="80090"/>
                  </a:lnTo>
                  <a:lnTo>
                    <a:pt x="2564" y="90098"/>
                  </a:lnTo>
                  <a:lnTo>
                    <a:pt x="7784" y="97939"/>
                  </a:lnTo>
                  <a:lnTo>
                    <a:pt x="14773" y="104336"/>
                  </a:lnTo>
                  <a:lnTo>
                    <a:pt x="22941" y="107432"/>
                  </a:lnTo>
                  <a:lnTo>
                    <a:pt x="41376" y="107751"/>
                  </a:lnTo>
                  <a:lnTo>
                    <a:pt x="71486" y="95765"/>
                  </a:lnTo>
                  <a:lnTo>
                    <a:pt x="78298" y="97038"/>
                  </a:lnTo>
                  <a:lnTo>
                    <a:pt x="82839" y="102566"/>
                  </a:lnTo>
                  <a:lnTo>
                    <a:pt x="87885" y="121186"/>
                  </a:lnTo>
                  <a:lnTo>
                    <a:pt x="96979" y="179219"/>
                  </a:lnTo>
                  <a:lnTo>
                    <a:pt x="104849" y="241135"/>
                  </a:lnTo>
                  <a:lnTo>
                    <a:pt x="111908" y="294855"/>
                  </a:lnTo>
                  <a:lnTo>
                    <a:pt x="115001" y="280664"/>
                  </a:lnTo>
                  <a:lnTo>
                    <a:pt x="124016" y="267412"/>
                  </a:lnTo>
                  <a:lnTo>
                    <a:pt x="147834" y="246797"/>
                  </a:lnTo>
                  <a:lnTo>
                    <a:pt x="170194" y="239101"/>
                  </a:lnTo>
                  <a:lnTo>
                    <a:pt x="225668" y="225350"/>
                  </a:lnTo>
                  <a:lnTo>
                    <a:pt x="249849" y="211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74694" y="379025"/>
              <a:ext cx="147400" cy="115989"/>
            </a:xfrm>
            <a:custGeom>
              <a:avLst/>
              <a:gdLst/>
              <a:ahLst/>
              <a:cxnLst/>
              <a:rect l="0" t="0" r="0" b="0"/>
              <a:pathLst>
                <a:path w="147400" h="115989">
                  <a:moveTo>
                    <a:pt x="0" y="0"/>
                  </a:moveTo>
                  <a:lnTo>
                    <a:pt x="3120" y="42692"/>
                  </a:lnTo>
                  <a:lnTo>
                    <a:pt x="14654" y="84342"/>
                  </a:lnTo>
                  <a:lnTo>
                    <a:pt x="27570" y="102217"/>
                  </a:lnTo>
                  <a:lnTo>
                    <a:pt x="35928" y="110258"/>
                  </a:lnTo>
                  <a:lnTo>
                    <a:pt x="45009" y="114450"/>
                  </a:lnTo>
                  <a:lnTo>
                    <a:pt x="64458" y="115988"/>
                  </a:lnTo>
                  <a:lnTo>
                    <a:pt x="95138" y="104687"/>
                  </a:lnTo>
                  <a:lnTo>
                    <a:pt x="120866" y="86521"/>
                  </a:lnTo>
                  <a:lnTo>
                    <a:pt x="137718" y="6073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30141" y="391125"/>
              <a:ext cx="197280" cy="103535"/>
            </a:xfrm>
            <a:custGeom>
              <a:avLst/>
              <a:gdLst/>
              <a:ahLst/>
              <a:cxnLst/>
              <a:rect l="0" t="0" r="0" b="0"/>
              <a:pathLst>
                <a:path w="197280" h="103535">
                  <a:moveTo>
                    <a:pt x="70937" y="93185"/>
                  </a:moveTo>
                  <a:lnTo>
                    <a:pt x="76526" y="76418"/>
                  </a:lnTo>
                  <a:lnTo>
                    <a:pt x="74413" y="43634"/>
                  </a:lnTo>
                  <a:lnTo>
                    <a:pt x="66377" y="9873"/>
                  </a:lnTo>
                  <a:lnTo>
                    <a:pt x="60878" y="3719"/>
                  </a:lnTo>
                  <a:lnTo>
                    <a:pt x="53702" y="786"/>
                  </a:lnTo>
                  <a:lnTo>
                    <a:pt x="45409" y="0"/>
                  </a:lnTo>
                  <a:lnTo>
                    <a:pt x="29955" y="5366"/>
                  </a:lnTo>
                  <a:lnTo>
                    <a:pt x="22559" y="10073"/>
                  </a:lnTo>
                  <a:lnTo>
                    <a:pt x="11221" y="24661"/>
                  </a:lnTo>
                  <a:lnTo>
                    <a:pt x="3452" y="44013"/>
                  </a:lnTo>
                  <a:lnTo>
                    <a:pt x="0" y="68211"/>
                  </a:lnTo>
                  <a:lnTo>
                    <a:pt x="4704" y="88325"/>
                  </a:lnTo>
                  <a:lnTo>
                    <a:pt x="9234" y="96964"/>
                  </a:lnTo>
                  <a:lnTo>
                    <a:pt x="15764" y="101554"/>
                  </a:lnTo>
                  <a:lnTo>
                    <a:pt x="23626" y="103444"/>
                  </a:lnTo>
                  <a:lnTo>
                    <a:pt x="32377" y="103534"/>
                  </a:lnTo>
                  <a:lnTo>
                    <a:pt x="48340" y="97395"/>
                  </a:lnTo>
                  <a:lnTo>
                    <a:pt x="55872" y="92482"/>
                  </a:lnTo>
                  <a:lnTo>
                    <a:pt x="67361" y="77665"/>
                  </a:lnTo>
                  <a:lnTo>
                    <a:pt x="84268" y="39557"/>
                  </a:lnTo>
                  <a:lnTo>
                    <a:pt x="88013" y="36376"/>
                  </a:lnTo>
                  <a:lnTo>
                    <a:pt x="91680" y="37765"/>
                  </a:lnTo>
                  <a:lnTo>
                    <a:pt x="127595" y="72809"/>
                  </a:lnTo>
                  <a:lnTo>
                    <a:pt x="136785" y="79601"/>
                  </a:lnTo>
                  <a:lnTo>
                    <a:pt x="159474" y="87148"/>
                  </a:lnTo>
                  <a:lnTo>
                    <a:pt x="197279" y="93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59005" y="115813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2270"/>
                  </a:lnTo>
                  <a:lnTo>
                    <a:pt x="7236" y="229391"/>
                  </a:lnTo>
                  <a:lnTo>
                    <a:pt x="9878" y="284521"/>
                  </a:lnTo>
                  <a:lnTo>
                    <a:pt x="10400" y="340471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74818" y="37902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20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74818" y="284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11689" y="178984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71757"/>
                  </a:lnTo>
                  <a:lnTo>
                    <a:pt x="25054" y="230675"/>
                  </a:lnTo>
                  <a:lnTo>
                    <a:pt x="38700" y="270043"/>
                  </a:lnTo>
                  <a:lnTo>
                    <a:pt x="5264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06404" y="30532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0"/>
                  </a:lnTo>
                  <a:lnTo>
                    <a:pt x="76722" y="1170"/>
                  </a:lnTo>
                  <a:lnTo>
                    <a:pt x="2720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48559" y="36849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90" y="586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38031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42776" y="320328"/>
              <a:ext cx="95839" cy="163983"/>
            </a:xfrm>
            <a:custGeom>
              <a:avLst/>
              <a:gdLst/>
              <a:ahLst/>
              <a:cxnLst/>
              <a:rect l="0" t="0" r="0" b="0"/>
              <a:pathLst>
                <a:path w="95839" h="163983">
                  <a:moveTo>
                    <a:pt x="540" y="58697"/>
                  </a:moveTo>
                  <a:lnTo>
                    <a:pt x="38018" y="67031"/>
                  </a:lnTo>
                  <a:lnTo>
                    <a:pt x="50092" y="67762"/>
                  </a:lnTo>
                  <a:lnTo>
                    <a:pt x="69747" y="62336"/>
                  </a:lnTo>
                  <a:lnTo>
                    <a:pt x="78263" y="57614"/>
                  </a:lnTo>
                  <a:lnTo>
                    <a:pt x="90845" y="43008"/>
                  </a:lnTo>
                  <a:lnTo>
                    <a:pt x="95838" y="34200"/>
                  </a:lnTo>
                  <a:lnTo>
                    <a:pt x="95658" y="25988"/>
                  </a:lnTo>
                  <a:lnTo>
                    <a:pt x="92028" y="18174"/>
                  </a:lnTo>
                  <a:lnTo>
                    <a:pt x="86098" y="10625"/>
                  </a:lnTo>
                  <a:lnTo>
                    <a:pt x="67032" y="2237"/>
                  </a:lnTo>
                  <a:lnTo>
                    <a:pt x="55396" y="0"/>
                  </a:lnTo>
                  <a:lnTo>
                    <a:pt x="45300" y="848"/>
                  </a:lnTo>
                  <a:lnTo>
                    <a:pt x="27842" y="8030"/>
                  </a:lnTo>
                  <a:lnTo>
                    <a:pt x="4860" y="30817"/>
                  </a:lnTo>
                  <a:lnTo>
                    <a:pt x="1080" y="41280"/>
                  </a:lnTo>
                  <a:lnTo>
                    <a:pt x="0" y="65384"/>
                  </a:lnTo>
                  <a:lnTo>
                    <a:pt x="5969" y="99673"/>
                  </a:lnTo>
                  <a:lnTo>
                    <a:pt x="20736" y="132060"/>
                  </a:lnTo>
                  <a:lnTo>
                    <a:pt x="36422" y="147065"/>
                  </a:lnTo>
                  <a:lnTo>
                    <a:pt x="55092" y="156463"/>
                  </a:lnTo>
                  <a:lnTo>
                    <a:pt x="95296" y="163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90715" y="339838"/>
              <a:ext cx="168457" cy="184377"/>
            </a:xfrm>
            <a:custGeom>
              <a:avLst/>
              <a:gdLst/>
              <a:ahLst/>
              <a:cxnLst/>
              <a:rect l="0" t="0" r="0" b="0"/>
              <a:pathLst>
                <a:path w="168457" h="184377">
                  <a:moveTo>
                    <a:pt x="168456" y="18130"/>
                  </a:moveTo>
                  <a:lnTo>
                    <a:pt x="151688" y="6952"/>
                  </a:lnTo>
                  <a:lnTo>
                    <a:pt x="113315" y="0"/>
                  </a:lnTo>
                  <a:lnTo>
                    <a:pt x="50580" y="8912"/>
                  </a:lnTo>
                  <a:lnTo>
                    <a:pt x="25989" y="16373"/>
                  </a:lnTo>
                  <a:lnTo>
                    <a:pt x="7261" y="27488"/>
                  </a:lnTo>
                  <a:lnTo>
                    <a:pt x="3671" y="33727"/>
                  </a:lnTo>
                  <a:lnTo>
                    <a:pt x="3617" y="40227"/>
                  </a:lnTo>
                  <a:lnTo>
                    <a:pt x="5921" y="46899"/>
                  </a:lnTo>
                  <a:lnTo>
                    <a:pt x="17839" y="57433"/>
                  </a:lnTo>
                  <a:lnTo>
                    <a:pt x="77461" y="81055"/>
                  </a:lnTo>
                  <a:lnTo>
                    <a:pt x="134809" y="99986"/>
                  </a:lnTo>
                  <a:lnTo>
                    <a:pt x="151942" y="111443"/>
                  </a:lnTo>
                  <a:lnTo>
                    <a:pt x="156277" y="120113"/>
                  </a:lnTo>
                  <a:lnTo>
                    <a:pt x="157974" y="142225"/>
                  </a:lnTo>
                  <a:lnTo>
                    <a:pt x="151709" y="161411"/>
                  </a:lnTo>
                  <a:lnTo>
                    <a:pt x="146763" y="169803"/>
                  </a:lnTo>
                  <a:lnTo>
                    <a:pt x="137616" y="175397"/>
                  </a:lnTo>
                  <a:lnTo>
                    <a:pt x="84028" y="184376"/>
                  </a:lnTo>
                  <a:lnTo>
                    <a:pt x="45175" y="182812"/>
                  </a:lnTo>
                  <a:lnTo>
                    <a:pt x="0" y="176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8497" y="559474"/>
              <a:ext cx="5759089" cy="51179"/>
            </a:xfrm>
            <a:custGeom>
              <a:avLst/>
              <a:gdLst/>
              <a:ahLst/>
              <a:cxnLst/>
              <a:rect l="0" t="0" r="0" b="0"/>
              <a:pathLst>
                <a:path w="5759089" h="51179">
                  <a:moveTo>
                    <a:pt x="5759088" y="40650"/>
                  </a:moveTo>
                  <a:lnTo>
                    <a:pt x="5742321" y="46239"/>
                  </a:lnTo>
                  <a:lnTo>
                    <a:pt x="5683643" y="42195"/>
                  </a:lnTo>
                  <a:lnTo>
                    <a:pt x="5621035" y="33618"/>
                  </a:lnTo>
                  <a:lnTo>
                    <a:pt x="5574164" y="31157"/>
                  </a:lnTo>
                  <a:lnTo>
                    <a:pt x="5524402" y="30428"/>
                  </a:lnTo>
                  <a:lnTo>
                    <a:pt x="5461953" y="30182"/>
                  </a:lnTo>
                  <a:lnTo>
                    <a:pt x="5399228" y="30133"/>
                  </a:lnTo>
                  <a:lnTo>
                    <a:pt x="5341778" y="30124"/>
                  </a:lnTo>
                  <a:lnTo>
                    <a:pt x="5282249" y="30122"/>
                  </a:lnTo>
                  <a:lnTo>
                    <a:pt x="5220101" y="30121"/>
                  </a:lnTo>
                  <a:lnTo>
                    <a:pt x="5171359" y="35711"/>
                  </a:lnTo>
                  <a:lnTo>
                    <a:pt x="5119873" y="39186"/>
                  </a:lnTo>
                  <a:lnTo>
                    <a:pt x="5067573" y="40216"/>
                  </a:lnTo>
                  <a:lnTo>
                    <a:pt x="5015032" y="40521"/>
                  </a:lnTo>
                  <a:lnTo>
                    <a:pt x="4962419" y="46201"/>
                  </a:lnTo>
                  <a:lnTo>
                    <a:pt x="4909786" y="49704"/>
                  </a:lnTo>
                  <a:lnTo>
                    <a:pt x="4857146" y="50741"/>
                  </a:lnTo>
                  <a:lnTo>
                    <a:pt x="4804504" y="45460"/>
                  </a:lnTo>
                  <a:lnTo>
                    <a:pt x="4746273" y="42075"/>
                  </a:lnTo>
                  <a:lnTo>
                    <a:pt x="4690155" y="41072"/>
                  </a:lnTo>
                  <a:lnTo>
                    <a:pt x="4636482" y="40775"/>
                  </a:lnTo>
                  <a:lnTo>
                    <a:pt x="4577945" y="40687"/>
                  </a:lnTo>
                  <a:lnTo>
                    <a:pt x="4521737" y="40661"/>
                  </a:lnTo>
                  <a:lnTo>
                    <a:pt x="4468038" y="40653"/>
                  </a:lnTo>
                  <a:lnTo>
                    <a:pt x="4410792" y="33415"/>
                  </a:lnTo>
                  <a:lnTo>
                    <a:pt x="4355486" y="31097"/>
                  </a:lnTo>
                  <a:lnTo>
                    <a:pt x="4295816" y="29241"/>
                  </a:lnTo>
                  <a:lnTo>
                    <a:pt x="4239401" y="22971"/>
                  </a:lnTo>
                  <a:lnTo>
                    <a:pt x="4178752" y="20594"/>
                  </a:lnTo>
                  <a:lnTo>
                    <a:pt x="4116328" y="19889"/>
                  </a:lnTo>
                  <a:lnTo>
                    <a:pt x="4053378" y="19681"/>
                  </a:lnTo>
                  <a:lnTo>
                    <a:pt x="3990273" y="19619"/>
                  </a:lnTo>
                  <a:lnTo>
                    <a:pt x="3927121" y="19601"/>
                  </a:lnTo>
                  <a:lnTo>
                    <a:pt x="3865126" y="19595"/>
                  </a:lnTo>
                  <a:lnTo>
                    <a:pt x="3808022" y="19594"/>
                  </a:lnTo>
                  <a:lnTo>
                    <a:pt x="3747169" y="19593"/>
                  </a:lnTo>
                  <a:lnTo>
                    <a:pt x="3684685" y="19593"/>
                  </a:lnTo>
                  <a:lnTo>
                    <a:pt x="3621717" y="18423"/>
                  </a:lnTo>
                  <a:lnTo>
                    <a:pt x="3559777" y="12357"/>
                  </a:lnTo>
                  <a:lnTo>
                    <a:pt x="3501519" y="10040"/>
                  </a:lnTo>
                  <a:lnTo>
                    <a:pt x="3456820" y="9498"/>
                  </a:lnTo>
                  <a:lnTo>
                    <a:pt x="3412777" y="9257"/>
                  </a:lnTo>
                  <a:lnTo>
                    <a:pt x="3369805" y="9150"/>
                  </a:lnTo>
                  <a:lnTo>
                    <a:pt x="3327310" y="9102"/>
                  </a:lnTo>
                  <a:lnTo>
                    <a:pt x="3263925" y="9076"/>
                  </a:lnTo>
                  <a:lnTo>
                    <a:pt x="3200690" y="3479"/>
                  </a:lnTo>
                  <a:lnTo>
                    <a:pt x="3137500" y="0"/>
                  </a:lnTo>
                  <a:lnTo>
                    <a:pt x="3077312" y="6061"/>
                  </a:lnTo>
                  <a:lnTo>
                    <a:pt x="3015337" y="8471"/>
                  </a:lnTo>
                  <a:lnTo>
                    <a:pt x="2956629" y="8889"/>
                  </a:lnTo>
                  <a:lnTo>
                    <a:pt x="2894780" y="9012"/>
                  </a:lnTo>
                  <a:lnTo>
                    <a:pt x="2832001" y="9049"/>
                  </a:lnTo>
                  <a:lnTo>
                    <a:pt x="2788809" y="9058"/>
                  </a:lnTo>
                  <a:lnTo>
                    <a:pt x="2742316" y="9061"/>
                  </a:lnTo>
                  <a:lnTo>
                    <a:pt x="2697476" y="9063"/>
                  </a:lnTo>
                  <a:lnTo>
                    <a:pt x="2639010" y="9064"/>
                  </a:lnTo>
                  <a:lnTo>
                    <a:pt x="2588931" y="9064"/>
                  </a:lnTo>
                  <a:lnTo>
                    <a:pt x="2540168" y="9064"/>
                  </a:lnTo>
                  <a:lnTo>
                    <a:pt x="2489844" y="9064"/>
                  </a:lnTo>
                  <a:lnTo>
                    <a:pt x="2430480" y="9064"/>
                  </a:lnTo>
                  <a:lnTo>
                    <a:pt x="2374676" y="9064"/>
                  </a:lnTo>
                  <a:lnTo>
                    <a:pt x="2322267" y="9064"/>
                  </a:lnTo>
                  <a:lnTo>
                    <a:pt x="2262284" y="9064"/>
                  </a:lnTo>
                  <a:lnTo>
                    <a:pt x="2200058" y="9064"/>
                  </a:lnTo>
                  <a:lnTo>
                    <a:pt x="2143406" y="12184"/>
                  </a:lnTo>
                  <a:lnTo>
                    <a:pt x="2090745" y="17398"/>
                  </a:lnTo>
                  <a:lnTo>
                    <a:pt x="2027569" y="18942"/>
                  </a:lnTo>
                  <a:lnTo>
                    <a:pt x="1982068" y="19304"/>
                  </a:lnTo>
                  <a:lnTo>
                    <a:pt x="1938448" y="19464"/>
                  </a:lnTo>
                  <a:lnTo>
                    <a:pt x="1895665" y="19536"/>
                  </a:lnTo>
                  <a:lnTo>
                    <a:pt x="1853253" y="19567"/>
                  </a:lnTo>
                  <a:lnTo>
                    <a:pt x="1789915" y="19585"/>
                  </a:lnTo>
                  <a:lnTo>
                    <a:pt x="1730204" y="20760"/>
                  </a:lnTo>
                  <a:lnTo>
                    <a:pt x="1684046" y="26828"/>
                  </a:lnTo>
                  <a:lnTo>
                    <a:pt x="1621756" y="29146"/>
                  </a:lnTo>
                  <a:lnTo>
                    <a:pt x="1558327" y="29832"/>
                  </a:lnTo>
                  <a:lnTo>
                    <a:pt x="1495079" y="30036"/>
                  </a:lnTo>
                  <a:lnTo>
                    <a:pt x="1452947" y="30083"/>
                  </a:lnTo>
                  <a:lnTo>
                    <a:pt x="1407706" y="30104"/>
                  </a:lnTo>
                  <a:lnTo>
                    <a:pt x="1361472" y="30114"/>
                  </a:lnTo>
                  <a:lnTo>
                    <a:pt x="1298321" y="30119"/>
                  </a:lnTo>
                  <a:lnTo>
                    <a:pt x="1245425" y="30121"/>
                  </a:lnTo>
                  <a:lnTo>
                    <a:pt x="1182959" y="30121"/>
                  </a:lnTo>
                  <a:lnTo>
                    <a:pt x="1130915" y="30121"/>
                  </a:lnTo>
                  <a:lnTo>
                    <a:pt x="1074420" y="30121"/>
                  </a:lnTo>
                  <a:lnTo>
                    <a:pt x="1023496" y="30121"/>
                  </a:lnTo>
                  <a:lnTo>
                    <a:pt x="961614" y="31291"/>
                  </a:lnTo>
                  <a:lnTo>
                    <a:pt x="908574" y="36187"/>
                  </a:lnTo>
                  <a:lnTo>
                    <a:pt x="865505" y="33597"/>
                  </a:lnTo>
                  <a:lnTo>
                    <a:pt x="819067" y="31666"/>
                  </a:lnTo>
                  <a:lnTo>
                    <a:pt x="756243" y="30579"/>
                  </a:lnTo>
                  <a:lnTo>
                    <a:pt x="701754" y="30257"/>
                  </a:lnTo>
                  <a:lnTo>
                    <a:pt x="647394" y="30162"/>
                  </a:lnTo>
                  <a:lnTo>
                    <a:pt x="587105" y="30129"/>
                  </a:lnTo>
                  <a:lnTo>
                    <a:pt x="526626" y="30123"/>
                  </a:lnTo>
                  <a:lnTo>
                    <a:pt x="466173" y="30122"/>
                  </a:lnTo>
                  <a:lnTo>
                    <a:pt x="413556" y="30122"/>
                  </a:lnTo>
                  <a:lnTo>
                    <a:pt x="370586" y="30121"/>
                  </a:lnTo>
                  <a:lnTo>
                    <a:pt x="324192" y="30121"/>
                  </a:lnTo>
                  <a:lnTo>
                    <a:pt x="277446" y="30121"/>
                  </a:lnTo>
                  <a:lnTo>
                    <a:pt x="214007" y="30121"/>
                  </a:lnTo>
                  <a:lnTo>
                    <a:pt x="152584" y="33241"/>
                  </a:lnTo>
                  <a:lnTo>
                    <a:pt x="104871" y="38455"/>
                  </a:lnTo>
                  <a:lnTo>
                    <a:pt x="48231" y="43119"/>
                  </a:lnTo>
                  <a:lnTo>
                    <a:pt x="0" y="51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96041" y="32638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56672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22425" y="210569"/>
            <a:ext cx="2600540" cy="392387"/>
            <a:chOff x="6622425" y="210569"/>
            <a:chExt cx="2600540" cy="392387"/>
          </a:xfrm>
        </p:grpSpPr>
        <p:sp>
          <p:nvSpPr>
            <p:cNvPr id="38" name="Freeform 37"/>
            <p:cNvSpPr/>
            <p:nvPr/>
          </p:nvSpPr>
          <p:spPr>
            <a:xfrm>
              <a:off x="6843523" y="273740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9" y="0"/>
                  </a:moveTo>
                  <a:lnTo>
                    <a:pt x="3293" y="28726"/>
                  </a:lnTo>
                  <a:lnTo>
                    <a:pt x="976" y="77922"/>
                  </a:lnTo>
                  <a:lnTo>
                    <a:pt x="289" y="128893"/>
                  </a:lnTo>
                  <a:lnTo>
                    <a:pt x="57" y="188631"/>
                  </a:lnTo>
                  <a:lnTo>
                    <a:pt x="11" y="24549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22425" y="210569"/>
              <a:ext cx="357970" cy="52644"/>
            </a:xfrm>
            <a:custGeom>
              <a:avLst/>
              <a:gdLst/>
              <a:ahLst/>
              <a:cxnLst/>
              <a:rect l="0" t="0" r="0" b="0"/>
              <a:pathLst>
                <a:path w="357970" h="52644">
                  <a:moveTo>
                    <a:pt x="357969" y="0"/>
                  </a:moveTo>
                  <a:lnTo>
                    <a:pt x="300704" y="3120"/>
                  </a:lnTo>
                  <a:lnTo>
                    <a:pt x="239812" y="14655"/>
                  </a:lnTo>
                  <a:lnTo>
                    <a:pt x="185699" y="24750"/>
                  </a:lnTo>
                  <a:lnTo>
                    <a:pt x="130801" y="29560"/>
                  </a:lnTo>
                  <a:lnTo>
                    <a:pt x="68254" y="38421"/>
                  </a:lnTo>
                  <a:lnTo>
                    <a:pt x="20198" y="4450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75109" y="379025"/>
              <a:ext cx="238994" cy="139398"/>
            </a:xfrm>
            <a:custGeom>
              <a:avLst/>
              <a:gdLst/>
              <a:ahLst/>
              <a:cxnLst/>
              <a:rect l="0" t="0" r="0" b="0"/>
              <a:pathLst>
                <a:path w="238994" h="139398">
                  <a:moveTo>
                    <a:pt x="0" y="0"/>
                  </a:moveTo>
                  <a:lnTo>
                    <a:pt x="3119" y="42692"/>
                  </a:lnTo>
                  <a:lnTo>
                    <a:pt x="11893" y="100899"/>
                  </a:lnTo>
                  <a:lnTo>
                    <a:pt x="21273" y="119324"/>
                  </a:lnTo>
                  <a:lnTo>
                    <a:pt x="28220" y="124003"/>
                  </a:lnTo>
                  <a:lnTo>
                    <a:pt x="45298" y="126082"/>
                  </a:lnTo>
                  <a:lnTo>
                    <a:pt x="52425" y="122660"/>
                  </a:lnTo>
                  <a:lnTo>
                    <a:pt x="63464" y="109498"/>
                  </a:lnTo>
                  <a:lnTo>
                    <a:pt x="87455" y="52088"/>
                  </a:lnTo>
                  <a:lnTo>
                    <a:pt x="89889" y="49934"/>
                  </a:lnTo>
                  <a:lnTo>
                    <a:pt x="91511" y="53176"/>
                  </a:lnTo>
                  <a:lnTo>
                    <a:pt x="95653" y="68088"/>
                  </a:lnTo>
                  <a:lnTo>
                    <a:pt x="123875" y="116461"/>
                  </a:lnTo>
                  <a:lnTo>
                    <a:pt x="140453" y="130920"/>
                  </a:lnTo>
                  <a:lnTo>
                    <a:pt x="149787" y="136413"/>
                  </a:lnTo>
                  <a:lnTo>
                    <a:pt x="172637" y="139397"/>
                  </a:lnTo>
                  <a:lnTo>
                    <a:pt x="196050" y="135654"/>
                  </a:lnTo>
                  <a:lnTo>
                    <a:pt x="214255" y="126191"/>
                  </a:lnTo>
                  <a:lnTo>
                    <a:pt x="227026" y="107948"/>
                  </a:lnTo>
                  <a:lnTo>
                    <a:pt x="235431" y="84242"/>
                  </a:lnTo>
                  <a:lnTo>
                    <a:pt x="238993" y="45758"/>
                  </a:lnTo>
                  <a:lnTo>
                    <a:pt x="233159" y="15118"/>
                  </a:lnTo>
                  <a:lnTo>
                    <a:pt x="230308" y="10079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66936" y="410611"/>
              <a:ext cx="152013" cy="144241"/>
            </a:xfrm>
            <a:custGeom>
              <a:avLst/>
              <a:gdLst/>
              <a:ahLst/>
              <a:cxnLst/>
              <a:rect l="0" t="0" r="0" b="0"/>
              <a:pathLst>
                <a:path w="152013" h="144241">
                  <a:moveTo>
                    <a:pt x="97727" y="21057"/>
                  </a:moveTo>
                  <a:lnTo>
                    <a:pt x="80959" y="15468"/>
                  </a:lnTo>
                  <a:lnTo>
                    <a:pt x="48175" y="17581"/>
                  </a:lnTo>
                  <a:lnTo>
                    <a:pt x="28521" y="25751"/>
                  </a:lnTo>
                  <a:lnTo>
                    <a:pt x="20004" y="31205"/>
                  </a:lnTo>
                  <a:lnTo>
                    <a:pt x="7422" y="46624"/>
                  </a:lnTo>
                  <a:lnTo>
                    <a:pt x="2428" y="55649"/>
                  </a:lnTo>
                  <a:lnTo>
                    <a:pt x="0" y="78155"/>
                  </a:lnTo>
                  <a:lnTo>
                    <a:pt x="3990" y="101416"/>
                  </a:lnTo>
                  <a:lnTo>
                    <a:pt x="13562" y="119553"/>
                  </a:lnTo>
                  <a:lnTo>
                    <a:pt x="28735" y="132293"/>
                  </a:lnTo>
                  <a:lnTo>
                    <a:pt x="48346" y="140685"/>
                  </a:lnTo>
                  <a:lnTo>
                    <a:pt x="84526" y="144240"/>
                  </a:lnTo>
                  <a:lnTo>
                    <a:pt x="107068" y="140926"/>
                  </a:lnTo>
                  <a:lnTo>
                    <a:pt x="125665" y="132434"/>
                  </a:lnTo>
                  <a:lnTo>
                    <a:pt x="133900" y="126894"/>
                  </a:lnTo>
                  <a:lnTo>
                    <a:pt x="146169" y="111379"/>
                  </a:lnTo>
                  <a:lnTo>
                    <a:pt x="151078" y="102329"/>
                  </a:lnTo>
                  <a:lnTo>
                    <a:pt x="152012" y="91616"/>
                  </a:lnTo>
                  <a:lnTo>
                    <a:pt x="146810" y="67234"/>
                  </a:lnTo>
                  <a:lnTo>
                    <a:pt x="130727" y="38379"/>
                  </a:lnTo>
                  <a:lnTo>
                    <a:pt x="111144" y="15011"/>
                  </a:lnTo>
                  <a:lnTo>
                    <a:pt x="97451" y="6671"/>
                  </a:lnTo>
                  <a:lnTo>
                    <a:pt x="766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58599" y="428895"/>
              <a:ext cx="136242" cy="163553"/>
            </a:xfrm>
            <a:custGeom>
              <a:avLst/>
              <a:gdLst/>
              <a:ahLst/>
              <a:cxnLst/>
              <a:rect l="0" t="0" r="0" b="0"/>
              <a:pathLst>
                <a:path w="136242" h="163553">
                  <a:moveTo>
                    <a:pt x="111432" y="13301"/>
                  </a:moveTo>
                  <a:lnTo>
                    <a:pt x="100253" y="2123"/>
                  </a:lnTo>
                  <a:lnTo>
                    <a:pt x="92281" y="0"/>
                  </a:lnTo>
                  <a:lnTo>
                    <a:pt x="70945" y="761"/>
                  </a:lnTo>
                  <a:lnTo>
                    <a:pt x="38214" y="13355"/>
                  </a:lnTo>
                  <a:lnTo>
                    <a:pt x="11879" y="37494"/>
                  </a:lnTo>
                  <a:lnTo>
                    <a:pt x="2846" y="59928"/>
                  </a:lnTo>
                  <a:lnTo>
                    <a:pt x="0" y="85497"/>
                  </a:lnTo>
                  <a:lnTo>
                    <a:pt x="2635" y="112459"/>
                  </a:lnTo>
                  <a:lnTo>
                    <a:pt x="10825" y="133800"/>
                  </a:lnTo>
                  <a:lnTo>
                    <a:pt x="16285" y="142767"/>
                  </a:lnTo>
                  <a:lnTo>
                    <a:pt x="31710" y="155850"/>
                  </a:lnTo>
                  <a:lnTo>
                    <a:pt x="40737" y="160976"/>
                  </a:lnTo>
                  <a:lnTo>
                    <a:pt x="60125" y="163552"/>
                  </a:lnTo>
                  <a:lnTo>
                    <a:pt x="101167" y="155675"/>
                  </a:lnTo>
                  <a:lnTo>
                    <a:pt x="109268" y="150331"/>
                  </a:lnTo>
                  <a:lnTo>
                    <a:pt x="121388" y="135035"/>
                  </a:lnTo>
                  <a:lnTo>
                    <a:pt x="134789" y="101103"/>
                  </a:lnTo>
                  <a:lnTo>
                    <a:pt x="136241" y="78061"/>
                  </a:lnTo>
                  <a:lnTo>
                    <a:pt x="131816" y="56121"/>
                  </a:lnTo>
                  <a:lnTo>
                    <a:pt x="113032" y="19680"/>
                  </a:lnTo>
                  <a:lnTo>
                    <a:pt x="100904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75316" y="396151"/>
              <a:ext cx="115815" cy="165432"/>
            </a:xfrm>
            <a:custGeom>
              <a:avLst/>
              <a:gdLst/>
              <a:ahLst/>
              <a:cxnLst/>
              <a:rect l="0" t="0" r="0" b="0"/>
              <a:pathLst>
                <a:path w="115815" h="165432">
                  <a:moveTo>
                    <a:pt x="0" y="119745"/>
                  </a:moveTo>
                  <a:lnTo>
                    <a:pt x="14654" y="163707"/>
                  </a:lnTo>
                  <a:lnTo>
                    <a:pt x="16788" y="165431"/>
                  </a:lnTo>
                  <a:lnTo>
                    <a:pt x="18211" y="161901"/>
                  </a:lnTo>
                  <a:lnTo>
                    <a:pt x="18622" y="145500"/>
                  </a:lnTo>
                  <a:lnTo>
                    <a:pt x="6236" y="89009"/>
                  </a:lnTo>
                  <a:lnTo>
                    <a:pt x="5892" y="67480"/>
                  </a:lnTo>
                  <a:lnTo>
                    <a:pt x="10807" y="47383"/>
                  </a:lnTo>
                  <a:lnTo>
                    <a:pt x="20791" y="30652"/>
                  </a:lnTo>
                  <a:lnTo>
                    <a:pt x="36147" y="18537"/>
                  </a:lnTo>
                  <a:lnTo>
                    <a:pt x="74601" y="1227"/>
                  </a:lnTo>
                  <a:lnTo>
                    <a:pt x="92037" y="0"/>
                  </a:lnTo>
                  <a:lnTo>
                    <a:pt x="115814" y="3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64870" y="442316"/>
              <a:ext cx="252685" cy="134899"/>
            </a:xfrm>
            <a:custGeom>
              <a:avLst/>
              <a:gdLst/>
              <a:ahLst/>
              <a:cxnLst/>
              <a:rect l="0" t="0" r="0" b="0"/>
              <a:pathLst>
                <a:path w="252685" h="134899">
                  <a:moveTo>
                    <a:pt x="0" y="31466"/>
                  </a:moveTo>
                  <a:lnTo>
                    <a:pt x="5590" y="90083"/>
                  </a:lnTo>
                  <a:lnTo>
                    <a:pt x="9554" y="134898"/>
                  </a:lnTo>
                  <a:lnTo>
                    <a:pt x="10472" y="71417"/>
                  </a:lnTo>
                  <a:lnTo>
                    <a:pt x="12844" y="46882"/>
                  </a:lnTo>
                  <a:lnTo>
                    <a:pt x="21696" y="28179"/>
                  </a:lnTo>
                  <a:lnTo>
                    <a:pt x="29672" y="23426"/>
                  </a:lnTo>
                  <a:lnTo>
                    <a:pt x="51012" y="21263"/>
                  </a:lnTo>
                  <a:lnTo>
                    <a:pt x="69855" y="27321"/>
                  </a:lnTo>
                  <a:lnTo>
                    <a:pt x="78156" y="32212"/>
                  </a:lnTo>
                  <a:lnTo>
                    <a:pt x="90499" y="47005"/>
                  </a:lnTo>
                  <a:lnTo>
                    <a:pt x="113543" y="79509"/>
                  </a:lnTo>
                  <a:lnTo>
                    <a:pt x="117809" y="79872"/>
                  </a:lnTo>
                  <a:lnTo>
                    <a:pt x="120654" y="75435"/>
                  </a:lnTo>
                  <a:lnTo>
                    <a:pt x="135169" y="24258"/>
                  </a:lnTo>
                  <a:lnTo>
                    <a:pt x="146253" y="6425"/>
                  </a:lnTo>
                  <a:lnTo>
                    <a:pt x="153654" y="1904"/>
                  </a:lnTo>
                  <a:lnTo>
                    <a:pt x="171236" y="0"/>
                  </a:lnTo>
                  <a:lnTo>
                    <a:pt x="187629" y="6173"/>
                  </a:lnTo>
                  <a:lnTo>
                    <a:pt x="202714" y="17885"/>
                  </a:lnTo>
                  <a:lnTo>
                    <a:pt x="223190" y="45379"/>
                  </a:lnTo>
                  <a:lnTo>
                    <a:pt x="241182" y="89760"/>
                  </a:lnTo>
                  <a:lnTo>
                    <a:pt x="252684" y="115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74505" y="442196"/>
              <a:ext cx="114447" cy="122966"/>
            </a:xfrm>
            <a:custGeom>
              <a:avLst/>
              <a:gdLst/>
              <a:ahLst/>
              <a:cxnLst/>
              <a:rect l="0" t="0" r="0" b="0"/>
              <a:pathLst>
                <a:path w="114447" h="122966">
                  <a:moveTo>
                    <a:pt x="79920" y="0"/>
                  </a:moveTo>
                  <a:lnTo>
                    <a:pt x="57563" y="0"/>
                  </a:lnTo>
                  <a:lnTo>
                    <a:pt x="40348" y="6240"/>
                  </a:lnTo>
                  <a:lnTo>
                    <a:pt x="10232" y="29309"/>
                  </a:lnTo>
                  <a:lnTo>
                    <a:pt x="2154" y="48901"/>
                  </a:lnTo>
                  <a:lnTo>
                    <a:pt x="0" y="60677"/>
                  </a:lnTo>
                  <a:lnTo>
                    <a:pt x="3845" y="83120"/>
                  </a:lnTo>
                  <a:lnTo>
                    <a:pt x="8147" y="94018"/>
                  </a:lnTo>
                  <a:lnTo>
                    <a:pt x="22284" y="109246"/>
                  </a:lnTo>
                  <a:lnTo>
                    <a:pt x="30967" y="114945"/>
                  </a:lnTo>
                  <a:lnTo>
                    <a:pt x="65545" y="122965"/>
                  </a:lnTo>
                  <a:lnTo>
                    <a:pt x="76186" y="120582"/>
                  </a:lnTo>
                  <a:lnTo>
                    <a:pt x="94248" y="108574"/>
                  </a:lnTo>
                  <a:lnTo>
                    <a:pt x="111981" y="82083"/>
                  </a:lnTo>
                  <a:lnTo>
                    <a:pt x="114446" y="59098"/>
                  </a:lnTo>
                  <a:lnTo>
                    <a:pt x="113466" y="46418"/>
                  </a:lnTo>
                  <a:lnTo>
                    <a:pt x="109303" y="3679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59710" y="425488"/>
              <a:ext cx="147400" cy="160440"/>
            </a:xfrm>
            <a:custGeom>
              <a:avLst/>
              <a:gdLst/>
              <a:ahLst/>
              <a:cxnLst/>
              <a:rect l="0" t="0" r="0" b="0"/>
              <a:pathLst>
                <a:path w="147400" h="160440">
                  <a:moveTo>
                    <a:pt x="0" y="37765"/>
                  </a:moveTo>
                  <a:lnTo>
                    <a:pt x="15641" y="55746"/>
                  </a:lnTo>
                  <a:lnTo>
                    <a:pt x="46843" y="112119"/>
                  </a:lnTo>
                  <a:lnTo>
                    <a:pt x="80879" y="158604"/>
                  </a:lnTo>
                  <a:lnTo>
                    <a:pt x="83165" y="160439"/>
                  </a:lnTo>
                  <a:lnTo>
                    <a:pt x="59551" y="99972"/>
                  </a:lnTo>
                  <a:lnTo>
                    <a:pt x="47941" y="58632"/>
                  </a:lnTo>
                  <a:lnTo>
                    <a:pt x="49773" y="37681"/>
                  </a:lnTo>
                  <a:lnTo>
                    <a:pt x="60726" y="19790"/>
                  </a:lnTo>
                  <a:lnTo>
                    <a:pt x="68560" y="11744"/>
                  </a:lnTo>
                  <a:lnTo>
                    <a:pt x="89743" y="2804"/>
                  </a:lnTo>
                  <a:lnTo>
                    <a:pt x="112415" y="0"/>
                  </a:lnTo>
                  <a:lnTo>
                    <a:pt x="147399" y="6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59751" y="435674"/>
              <a:ext cx="263214" cy="167282"/>
            </a:xfrm>
            <a:custGeom>
              <a:avLst/>
              <a:gdLst/>
              <a:ahLst/>
              <a:cxnLst/>
              <a:rect l="0" t="0" r="0" b="0"/>
              <a:pathLst>
                <a:path w="263214" h="167282">
                  <a:moveTo>
                    <a:pt x="0" y="59165"/>
                  </a:moveTo>
                  <a:lnTo>
                    <a:pt x="43962" y="82884"/>
                  </a:lnTo>
                  <a:lnTo>
                    <a:pt x="106452" y="89715"/>
                  </a:lnTo>
                  <a:lnTo>
                    <a:pt x="131540" y="87950"/>
                  </a:lnTo>
                  <a:lnTo>
                    <a:pt x="150489" y="79367"/>
                  </a:lnTo>
                  <a:lnTo>
                    <a:pt x="163590" y="64634"/>
                  </a:lnTo>
                  <a:lnTo>
                    <a:pt x="168722" y="55792"/>
                  </a:lnTo>
                  <a:lnTo>
                    <a:pt x="168633" y="47558"/>
                  </a:lnTo>
                  <a:lnTo>
                    <a:pt x="165065" y="39728"/>
                  </a:lnTo>
                  <a:lnTo>
                    <a:pt x="139710" y="10352"/>
                  </a:lnTo>
                  <a:lnTo>
                    <a:pt x="119805" y="2375"/>
                  </a:lnTo>
                  <a:lnTo>
                    <a:pt x="96531" y="0"/>
                  </a:lnTo>
                  <a:lnTo>
                    <a:pt x="74488" y="2844"/>
                  </a:lnTo>
                  <a:lnTo>
                    <a:pt x="66036" y="7579"/>
                  </a:lnTo>
                  <a:lnTo>
                    <a:pt x="53526" y="22200"/>
                  </a:lnTo>
                  <a:lnTo>
                    <a:pt x="47186" y="43516"/>
                  </a:lnTo>
                  <a:lnTo>
                    <a:pt x="45538" y="67418"/>
                  </a:lnTo>
                  <a:lnTo>
                    <a:pt x="48705" y="89739"/>
                  </a:lnTo>
                  <a:lnTo>
                    <a:pt x="60251" y="108238"/>
                  </a:lnTo>
                  <a:lnTo>
                    <a:pt x="96260" y="139178"/>
                  </a:lnTo>
                  <a:lnTo>
                    <a:pt x="158059" y="167281"/>
                  </a:lnTo>
                  <a:lnTo>
                    <a:pt x="214539" y="166222"/>
                  </a:lnTo>
                  <a:lnTo>
                    <a:pt x="263213" y="164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42196" y="873865"/>
            <a:ext cx="2739880" cy="549513"/>
            <a:chOff x="442196" y="873865"/>
            <a:chExt cx="2739880" cy="549513"/>
          </a:xfrm>
        </p:grpSpPr>
        <p:sp>
          <p:nvSpPr>
            <p:cNvPr id="49" name="Freeform 48"/>
            <p:cNvSpPr/>
            <p:nvPr/>
          </p:nvSpPr>
          <p:spPr>
            <a:xfrm>
              <a:off x="442196" y="873865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5590" y="62092"/>
                  </a:lnTo>
                  <a:lnTo>
                    <a:pt x="21331" y="125030"/>
                  </a:lnTo>
                  <a:lnTo>
                    <a:pt x="28547" y="181715"/>
                  </a:lnTo>
                  <a:lnTo>
                    <a:pt x="33805" y="233606"/>
                  </a:lnTo>
                  <a:lnTo>
                    <a:pt x="40473" y="293759"/>
                  </a:lnTo>
                  <a:lnTo>
                    <a:pt x="41790" y="353561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0124" y="1168663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1463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9595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4352" y="1106137"/>
              <a:ext cx="284270" cy="138643"/>
            </a:xfrm>
            <a:custGeom>
              <a:avLst/>
              <a:gdLst/>
              <a:ahLst/>
              <a:cxnLst/>
              <a:rect l="0" t="0" r="0" b="0"/>
              <a:pathLst>
                <a:path w="284270" h="138643">
                  <a:moveTo>
                    <a:pt x="0" y="51997"/>
                  </a:moveTo>
                  <a:lnTo>
                    <a:pt x="3119" y="106142"/>
                  </a:lnTo>
                  <a:lnTo>
                    <a:pt x="7235" y="124025"/>
                  </a:lnTo>
                  <a:lnTo>
                    <a:pt x="8333" y="122242"/>
                  </a:lnTo>
                  <a:lnTo>
                    <a:pt x="21788" y="60374"/>
                  </a:lnTo>
                  <a:lnTo>
                    <a:pt x="25054" y="47053"/>
                  </a:lnTo>
                  <a:lnTo>
                    <a:pt x="30741" y="37003"/>
                  </a:lnTo>
                  <a:lnTo>
                    <a:pt x="46418" y="22716"/>
                  </a:lnTo>
                  <a:lnTo>
                    <a:pt x="55512" y="20778"/>
                  </a:lnTo>
                  <a:lnTo>
                    <a:pt x="74975" y="24864"/>
                  </a:lnTo>
                  <a:lnTo>
                    <a:pt x="92204" y="37598"/>
                  </a:lnTo>
                  <a:lnTo>
                    <a:pt x="106490" y="54956"/>
                  </a:lnTo>
                  <a:lnTo>
                    <a:pt x="132850" y="115428"/>
                  </a:lnTo>
                  <a:lnTo>
                    <a:pt x="140153" y="136341"/>
                  </a:lnTo>
                  <a:lnTo>
                    <a:pt x="142568" y="138642"/>
                  </a:lnTo>
                  <a:lnTo>
                    <a:pt x="144179" y="135497"/>
                  </a:lnTo>
                  <a:lnTo>
                    <a:pt x="145252" y="128721"/>
                  </a:lnTo>
                  <a:lnTo>
                    <a:pt x="152684" y="114952"/>
                  </a:lnTo>
                  <a:lnTo>
                    <a:pt x="173141" y="94047"/>
                  </a:lnTo>
                  <a:lnTo>
                    <a:pt x="201430" y="76155"/>
                  </a:lnTo>
                  <a:lnTo>
                    <a:pt x="228918" y="60325"/>
                  </a:lnTo>
                  <a:lnTo>
                    <a:pt x="259168" y="34015"/>
                  </a:lnTo>
                  <a:lnTo>
                    <a:pt x="261686" y="25971"/>
                  </a:lnTo>
                  <a:lnTo>
                    <a:pt x="258245" y="7675"/>
                  </a:lnTo>
                  <a:lnTo>
                    <a:pt x="251712" y="2562"/>
                  </a:lnTo>
                  <a:lnTo>
                    <a:pt x="231975" y="0"/>
                  </a:lnTo>
                  <a:lnTo>
                    <a:pt x="213844" y="5881"/>
                  </a:lnTo>
                  <a:lnTo>
                    <a:pt x="205734" y="10724"/>
                  </a:lnTo>
                  <a:lnTo>
                    <a:pt x="193603" y="25465"/>
                  </a:lnTo>
                  <a:lnTo>
                    <a:pt x="188730" y="34309"/>
                  </a:lnTo>
                  <a:lnTo>
                    <a:pt x="187821" y="44884"/>
                  </a:lnTo>
                  <a:lnTo>
                    <a:pt x="193050" y="69113"/>
                  </a:lnTo>
                  <a:lnTo>
                    <a:pt x="209148" y="103472"/>
                  </a:lnTo>
                  <a:lnTo>
                    <a:pt x="225146" y="118939"/>
                  </a:lnTo>
                  <a:lnTo>
                    <a:pt x="234325" y="124701"/>
                  </a:lnTo>
                  <a:lnTo>
                    <a:pt x="242784" y="126203"/>
                  </a:lnTo>
                  <a:lnTo>
                    <a:pt x="250764" y="124864"/>
                  </a:lnTo>
                  <a:lnTo>
                    <a:pt x="284269" y="115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87189" y="1102808"/>
              <a:ext cx="170946" cy="128672"/>
            </a:xfrm>
            <a:custGeom>
              <a:avLst/>
              <a:gdLst/>
              <a:ahLst/>
              <a:cxnLst/>
              <a:rect l="0" t="0" r="0" b="0"/>
              <a:pathLst>
                <a:path w="170946" h="128672">
                  <a:moveTo>
                    <a:pt x="97246" y="65855"/>
                  </a:moveTo>
                  <a:lnTo>
                    <a:pt x="108424" y="49087"/>
                  </a:lnTo>
                  <a:lnTo>
                    <a:pt x="109377" y="40638"/>
                  </a:lnTo>
                  <a:lnTo>
                    <a:pt x="104197" y="21892"/>
                  </a:lnTo>
                  <a:lnTo>
                    <a:pt x="90977" y="8101"/>
                  </a:lnTo>
                  <a:lnTo>
                    <a:pt x="82538" y="2786"/>
                  </a:lnTo>
                  <a:lnTo>
                    <a:pt x="63803" y="0"/>
                  </a:lnTo>
                  <a:lnTo>
                    <a:pt x="53893" y="894"/>
                  </a:lnTo>
                  <a:lnTo>
                    <a:pt x="33524" y="11247"/>
                  </a:lnTo>
                  <a:lnTo>
                    <a:pt x="23179" y="18921"/>
                  </a:lnTo>
                  <a:lnTo>
                    <a:pt x="8565" y="39926"/>
                  </a:lnTo>
                  <a:lnTo>
                    <a:pt x="3031" y="52078"/>
                  </a:lnTo>
                  <a:lnTo>
                    <a:pt x="0" y="78059"/>
                  </a:lnTo>
                  <a:lnTo>
                    <a:pt x="3723" y="102865"/>
                  </a:lnTo>
                  <a:lnTo>
                    <a:pt x="13176" y="121688"/>
                  </a:lnTo>
                  <a:lnTo>
                    <a:pt x="20142" y="126474"/>
                  </a:lnTo>
                  <a:lnTo>
                    <a:pt x="37241" y="128671"/>
                  </a:lnTo>
                  <a:lnTo>
                    <a:pt x="53419" y="122629"/>
                  </a:lnTo>
                  <a:lnTo>
                    <a:pt x="61009" y="117742"/>
                  </a:lnTo>
                  <a:lnTo>
                    <a:pt x="72562" y="102954"/>
                  </a:lnTo>
                  <a:lnTo>
                    <a:pt x="77280" y="94097"/>
                  </a:lnTo>
                  <a:lnTo>
                    <a:pt x="82766" y="90532"/>
                  </a:lnTo>
                  <a:lnTo>
                    <a:pt x="88762" y="90495"/>
                  </a:lnTo>
                  <a:lnTo>
                    <a:pt x="101664" y="96693"/>
                  </a:lnTo>
                  <a:lnTo>
                    <a:pt x="115197" y="107247"/>
                  </a:lnTo>
                  <a:lnTo>
                    <a:pt x="135250" y="113497"/>
                  </a:lnTo>
                  <a:lnTo>
                    <a:pt x="170945" y="11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65438" y="1052849"/>
              <a:ext cx="87454" cy="176795"/>
            </a:xfrm>
            <a:custGeom>
              <a:avLst/>
              <a:gdLst/>
              <a:ahLst/>
              <a:cxnLst/>
              <a:rect l="0" t="0" r="0" b="0"/>
              <a:pathLst>
                <a:path w="87454" h="176795">
                  <a:moveTo>
                    <a:pt x="13753" y="105285"/>
                  </a:moveTo>
                  <a:lnTo>
                    <a:pt x="48082" y="166158"/>
                  </a:lnTo>
                  <a:lnTo>
                    <a:pt x="55917" y="176794"/>
                  </a:lnTo>
                  <a:lnTo>
                    <a:pt x="54730" y="176354"/>
                  </a:lnTo>
                  <a:lnTo>
                    <a:pt x="51600" y="173722"/>
                  </a:lnTo>
                  <a:lnTo>
                    <a:pt x="20511" y="114889"/>
                  </a:lnTo>
                  <a:lnTo>
                    <a:pt x="143" y="63050"/>
                  </a:lnTo>
                  <a:lnTo>
                    <a:pt x="0" y="52562"/>
                  </a:lnTo>
                  <a:lnTo>
                    <a:pt x="6081" y="31550"/>
                  </a:lnTo>
                  <a:lnTo>
                    <a:pt x="13318" y="24543"/>
                  </a:lnTo>
                  <a:lnTo>
                    <a:pt x="73222" y="4523"/>
                  </a:lnTo>
                  <a:lnTo>
                    <a:pt x="874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79274" y="109496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7264"/>
                  </a:lnTo>
                  <a:lnTo>
                    <a:pt x="3120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68746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74031" y="1082080"/>
              <a:ext cx="231811" cy="149755"/>
            </a:xfrm>
            <a:custGeom>
              <a:avLst/>
              <a:gdLst/>
              <a:ahLst/>
              <a:cxnLst/>
              <a:rect l="0" t="0" r="0" b="0"/>
              <a:pathLst>
                <a:path w="231811" h="149755">
                  <a:moveTo>
                    <a:pt x="0" y="65526"/>
                  </a:moveTo>
                  <a:lnTo>
                    <a:pt x="23719" y="118553"/>
                  </a:lnTo>
                  <a:lnTo>
                    <a:pt x="24001" y="120765"/>
                  </a:lnTo>
                  <a:lnTo>
                    <a:pt x="14390" y="101520"/>
                  </a:lnTo>
                  <a:lnTo>
                    <a:pt x="5953" y="67352"/>
                  </a:lnTo>
                  <a:lnTo>
                    <a:pt x="7715" y="45280"/>
                  </a:lnTo>
                  <a:lnTo>
                    <a:pt x="13332" y="37991"/>
                  </a:lnTo>
                  <a:lnTo>
                    <a:pt x="32051" y="29891"/>
                  </a:lnTo>
                  <a:lnTo>
                    <a:pt x="41254" y="31241"/>
                  </a:lnTo>
                  <a:lnTo>
                    <a:pt x="57720" y="42099"/>
                  </a:lnTo>
                  <a:lnTo>
                    <a:pt x="86184" y="77666"/>
                  </a:lnTo>
                  <a:lnTo>
                    <a:pt x="96015" y="97828"/>
                  </a:lnTo>
                  <a:lnTo>
                    <a:pt x="101445" y="102268"/>
                  </a:lnTo>
                  <a:lnTo>
                    <a:pt x="107404" y="102889"/>
                  </a:lnTo>
                  <a:lnTo>
                    <a:pt x="169196" y="82795"/>
                  </a:lnTo>
                  <a:lnTo>
                    <a:pt x="209546" y="60575"/>
                  </a:lnTo>
                  <a:lnTo>
                    <a:pt x="226102" y="47338"/>
                  </a:lnTo>
                  <a:lnTo>
                    <a:pt x="230283" y="39362"/>
                  </a:lnTo>
                  <a:lnTo>
                    <a:pt x="231810" y="21142"/>
                  </a:lnTo>
                  <a:lnTo>
                    <a:pt x="228239" y="13710"/>
                  </a:lnTo>
                  <a:lnTo>
                    <a:pt x="214913" y="2332"/>
                  </a:lnTo>
                  <a:lnTo>
                    <a:pt x="206446" y="0"/>
                  </a:lnTo>
                  <a:lnTo>
                    <a:pt x="187680" y="528"/>
                  </a:lnTo>
                  <a:lnTo>
                    <a:pt x="170761" y="7782"/>
                  </a:lnTo>
                  <a:lnTo>
                    <a:pt x="140835" y="31503"/>
                  </a:lnTo>
                  <a:lnTo>
                    <a:pt x="125047" y="57395"/>
                  </a:lnTo>
                  <a:lnTo>
                    <a:pt x="123037" y="77120"/>
                  </a:lnTo>
                  <a:lnTo>
                    <a:pt x="127212" y="96415"/>
                  </a:lnTo>
                  <a:lnTo>
                    <a:pt x="136867" y="112789"/>
                  </a:lnTo>
                  <a:lnTo>
                    <a:pt x="152077" y="124746"/>
                  </a:lnTo>
                  <a:lnTo>
                    <a:pt x="210570" y="149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28089" y="1105166"/>
              <a:ext cx="261839" cy="318212"/>
            </a:xfrm>
            <a:custGeom>
              <a:avLst/>
              <a:gdLst/>
              <a:ahLst/>
              <a:cxnLst/>
              <a:rect l="0" t="0" r="0" b="0"/>
              <a:pathLst>
                <a:path w="261839" h="318212">
                  <a:moveTo>
                    <a:pt x="82853" y="74025"/>
                  </a:moveTo>
                  <a:lnTo>
                    <a:pt x="88443" y="57258"/>
                  </a:lnTo>
                  <a:lnTo>
                    <a:pt x="88067" y="39667"/>
                  </a:lnTo>
                  <a:lnTo>
                    <a:pt x="86329" y="30063"/>
                  </a:lnTo>
                  <a:lnTo>
                    <a:pt x="75040" y="13152"/>
                  </a:lnTo>
                  <a:lnTo>
                    <a:pt x="67116" y="5367"/>
                  </a:lnTo>
                  <a:lnTo>
                    <a:pt x="58324" y="1347"/>
                  </a:lnTo>
                  <a:lnTo>
                    <a:pt x="39196" y="0"/>
                  </a:lnTo>
                  <a:lnTo>
                    <a:pt x="22116" y="6420"/>
                  </a:lnTo>
                  <a:lnTo>
                    <a:pt x="14286" y="11408"/>
                  </a:lnTo>
                  <a:lnTo>
                    <a:pt x="9066" y="19412"/>
                  </a:lnTo>
                  <a:lnTo>
                    <a:pt x="1719" y="53034"/>
                  </a:lnTo>
                  <a:lnTo>
                    <a:pt x="0" y="79124"/>
                  </a:lnTo>
                  <a:lnTo>
                    <a:pt x="3052" y="89123"/>
                  </a:lnTo>
                  <a:lnTo>
                    <a:pt x="8595" y="96958"/>
                  </a:lnTo>
                  <a:lnTo>
                    <a:pt x="15800" y="103352"/>
                  </a:lnTo>
                  <a:lnTo>
                    <a:pt x="24113" y="105275"/>
                  </a:lnTo>
                  <a:lnTo>
                    <a:pt x="42709" y="101172"/>
                  </a:lnTo>
                  <a:lnTo>
                    <a:pt x="67319" y="85708"/>
                  </a:lnTo>
                  <a:lnTo>
                    <a:pt x="73667" y="86493"/>
                  </a:lnTo>
                  <a:lnTo>
                    <a:pt x="79069" y="91696"/>
                  </a:lnTo>
                  <a:lnTo>
                    <a:pt x="83840" y="99844"/>
                  </a:lnTo>
                  <a:lnTo>
                    <a:pt x="92667" y="154948"/>
                  </a:lnTo>
                  <a:lnTo>
                    <a:pt x="100059" y="203807"/>
                  </a:lnTo>
                  <a:lnTo>
                    <a:pt x="106269" y="262831"/>
                  </a:lnTo>
                  <a:lnTo>
                    <a:pt x="118414" y="313961"/>
                  </a:lnTo>
                  <a:lnTo>
                    <a:pt x="121769" y="318211"/>
                  </a:lnTo>
                  <a:lnTo>
                    <a:pt x="125175" y="317534"/>
                  </a:lnTo>
                  <a:lnTo>
                    <a:pt x="169789" y="267974"/>
                  </a:lnTo>
                  <a:lnTo>
                    <a:pt x="205058" y="251854"/>
                  </a:lnTo>
                  <a:lnTo>
                    <a:pt x="261838" y="242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36462" y="1031792"/>
              <a:ext cx="132409" cy="159359"/>
            </a:xfrm>
            <a:custGeom>
              <a:avLst/>
              <a:gdLst/>
              <a:ahLst/>
              <a:cxnLst/>
              <a:rect l="0" t="0" r="0" b="0"/>
              <a:pathLst>
                <a:path w="132409" h="159359">
                  <a:moveTo>
                    <a:pt x="6066" y="21057"/>
                  </a:moveTo>
                  <a:lnTo>
                    <a:pt x="0" y="53509"/>
                  </a:lnTo>
                  <a:lnTo>
                    <a:pt x="10625" y="110989"/>
                  </a:lnTo>
                  <a:lnTo>
                    <a:pt x="26004" y="140380"/>
                  </a:lnTo>
                  <a:lnTo>
                    <a:pt x="44953" y="153248"/>
                  </a:lnTo>
                  <a:lnTo>
                    <a:pt x="56557" y="158318"/>
                  </a:lnTo>
                  <a:lnTo>
                    <a:pt x="67803" y="159358"/>
                  </a:lnTo>
                  <a:lnTo>
                    <a:pt x="89656" y="154274"/>
                  </a:lnTo>
                  <a:lnTo>
                    <a:pt x="107948" y="137976"/>
                  </a:lnTo>
                  <a:lnTo>
                    <a:pt x="121537" y="115135"/>
                  </a:lnTo>
                  <a:lnTo>
                    <a:pt x="130260" y="62344"/>
                  </a:lnTo>
                  <a:lnTo>
                    <a:pt x="1324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56564" y="1096535"/>
              <a:ext cx="164991" cy="114330"/>
            </a:xfrm>
            <a:custGeom>
              <a:avLst/>
              <a:gdLst/>
              <a:ahLst/>
              <a:cxnLst/>
              <a:rect l="0" t="0" r="0" b="0"/>
              <a:pathLst>
                <a:path w="164991" h="114330">
                  <a:moveTo>
                    <a:pt x="59705" y="93185"/>
                  </a:moveTo>
                  <a:lnTo>
                    <a:pt x="68038" y="55707"/>
                  </a:lnTo>
                  <a:lnTo>
                    <a:pt x="66918" y="32074"/>
                  </a:lnTo>
                  <a:lnTo>
                    <a:pt x="58622" y="9873"/>
                  </a:lnTo>
                  <a:lnTo>
                    <a:pt x="50794" y="3718"/>
                  </a:lnTo>
                  <a:lnTo>
                    <a:pt x="29618" y="0"/>
                  </a:lnTo>
                  <a:lnTo>
                    <a:pt x="20930" y="2985"/>
                  </a:lnTo>
                  <a:lnTo>
                    <a:pt x="8156" y="15661"/>
                  </a:lnTo>
                  <a:lnTo>
                    <a:pt x="1700" y="36113"/>
                  </a:lnTo>
                  <a:lnTo>
                    <a:pt x="0" y="59631"/>
                  </a:lnTo>
                  <a:lnTo>
                    <a:pt x="3144" y="81781"/>
                  </a:lnTo>
                  <a:lnTo>
                    <a:pt x="11560" y="100205"/>
                  </a:lnTo>
                  <a:lnTo>
                    <a:pt x="17080" y="108393"/>
                  </a:lnTo>
                  <a:lnTo>
                    <a:pt x="24269" y="112683"/>
                  </a:lnTo>
                  <a:lnTo>
                    <a:pt x="41616" y="114329"/>
                  </a:lnTo>
                  <a:lnTo>
                    <a:pt x="49985" y="110790"/>
                  </a:lnTo>
                  <a:lnTo>
                    <a:pt x="65524" y="97500"/>
                  </a:lnTo>
                  <a:lnTo>
                    <a:pt x="72943" y="94892"/>
                  </a:lnTo>
                  <a:lnTo>
                    <a:pt x="80229" y="95493"/>
                  </a:lnTo>
                  <a:lnTo>
                    <a:pt x="114322" y="107679"/>
                  </a:lnTo>
                  <a:lnTo>
                    <a:pt x="134282" y="108205"/>
                  </a:lnTo>
                  <a:lnTo>
                    <a:pt x="164990" y="103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26493" y="905450"/>
              <a:ext cx="26647" cy="273742"/>
            </a:xfrm>
            <a:custGeom>
              <a:avLst/>
              <a:gdLst/>
              <a:ahLst/>
              <a:cxnLst/>
              <a:rect l="0" t="0" r="0" b="0"/>
              <a:pathLst>
                <a:path w="26647" h="273742">
                  <a:moveTo>
                    <a:pt x="5589" y="0"/>
                  </a:moveTo>
                  <a:lnTo>
                    <a:pt x="0" y="62093"/>
                  </a:lnTo>
                  <a:lnTo>
                    <a:pt x="4442" y="123053"/>
                  </a:lnTo>
                  <a:lnTo>
                    <a:pt x="13309" y="179960"/>
                  </a:lnTo>
                  <a:lnTo>
                    <a:pt x="23665" y="242825"/>
                  </a:lnTo>
                  <a:lnTo>
                    <a:pt x="2664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16310" y="109496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16310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74238" y="937036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8405" y="151228"/>
                  </a:lnTo>
                  <a:lnTo>
                    <a:pt x="17958" y="201306"/>
                  </a:lnTo>
                  <a:lnTo>
                    <a:pt x="29367" y="238241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32124" y="1057789"/>
              <a:ext cx="136871" cy="26647"/>
            </a:xfrm>
            <a:custGeom>
              <a:avLst/>
              <a:gdLst/>
              <a:ahLst/>
              <a:cxnLst/>
              <a:rect l="0" t="0" r="0" b="0"/>
              <a:pathLst>
                <a:path w="136871" h="26647">
                  <a:moveTo>
                    <a:pt x="136870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45042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21637" y="1116020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0"/>
                  </a:moveTo>
                  <a:lnTo>
                    <a:pt x="3120" y="42692"/>
                  </a:lnTo>
                  <a:lnTo>
                    <a:pt x="10528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11108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90266" y="1021243"/>
              <a:ext cx="99828" cy="147421"/>
            </a:xfrm>
            <a:custGeom>
              <a:avLst/>
              <a:gdLst/>
              <a:ahLst/>
              <a:cxnLst/>
              <a:rect l="0" t="0" r="0" b="0"/>
              <a:pathLst>
                <a:path w="99828" h="147421">
                  <a:moveTo>
                    <a:pt x="36656" y="73720"/>
                  </a:moveTo>
                  <a:lnTo>
                    <a:pt x="59012" y="73720"/>
                  </a:lnTo>
                  <a:lnTo>
                    <a:pt x="76228" y="67481"/>
                  </a:lnTo>
                  <a:lnTo>
                    <a:pt x="84094" y="62542"/>
                  </a:lnTo>
                  <a:lnTo>
                    <a:pt x="89338" y="54570"/>
                  </a:lnTo>
                  <a:lnTo>
                    <a:pt x="95165" y="33233"/>
                  </a:lnTo>
                  <a:lnTo>
                    <a:pt x="94379" y="23332"/>
                  </a:lnTo>
                  <a:lnTo>
                    <a:pt x="87267" y="6092"/>
                  </a:lnTo>
                  <a:lnTo>
                    <a:pt x="80925" y="1729"/>
                  </a:lnTo>
                  <a:lnTo>
                    <a:pt x="64520" y="0"/>
                  </a:lnTo>
                  <a:lnTo>
                    <a:pt x="35553" y="5604"/>
                  </a:lnTo>
                  <a:lnTo>
                    <a:pt x="18228" y="17710"/>
                  </a:lnTo>
                  <a:lnTo>
                    <a:pt x="10333" y="25852"/>
                  </a:lnTo>
                  <a:lnTo>
                    <a:pt x="1560" y="50496"/>
                  </a:lnTo>
                  <a:lnTo>
                    <a:pt x="0" y="77436"/>
                  </a:lnTo>
                  <a:lnTo>
                    <a:pt x="7106" y="97209"/>
                  </a:lnTo>
                  <a:lnTo>
                    <a:pt x="24261" y="121494"/>
                  </a:lnTo>
                  <a:lnTo>
                    <a:pt x="49751" y="137918"/>
                  </a:lnTo>
                  <a:lnTo>
                    <a:pt x="99827" y="147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53264" y="1026203"/>
              <a:ext cx="128812" cy="184845"/>
            </a:xfrm>
            <a:custGeom>
              <a:avLst/>
              <a:gdLst/>
              <a:ahLst/>
              <a:cxnLst/>
              <a:rect l="0" t="0" r="0" b="0"/>
              <a:pathLst>
                <a:path w="128812" h="184845">
                  <a:moveTo>
                    <a:pt x="105285" y="5589"/>
                  </a:moveTo>
                  <a:lnTo>
                    <a:pt x="88517" y="0"/>
                  </a:lnTo>
                  <a:lnTo>
                    <a:pt x="55733" y="2113"/>
                  </a:lnTo>
                  <a:lnTo>
                    <a:pt x="21973" y="10149"/>
                  </a:lnTo>
                  <a:lnTo>
                    <a:pt x="14648" y="16818"/>
                  </a:lnTo>
                  <a:lnTo>
                    <a:pt x="6510" y="36706"/>
                  </a:lnTo>
                  <a:lnTo>
                    <a:pt x="7850" y="46221"/>
                  </a:lnTo>
                  <a:lnTo>
                    <a:pt x="18696" y="63032"/>
                  </a:lnTo>
                  <a:lnTo>
                    <a:pt x="44534" y="80061"/>
                  </a:lnTo>
                  <a:lnTo>
                    <a:pt x="105497" y="103615"/>
                  </a:lnTo>
                  <a:lnTo>
                    <a:pt x="120197" y="117007"/>
                  </a:lnTo>
                  <a:lnTo>
                    <a:pt x="125755" y="125491"/>
                  </a:lnTo>
                  <a:lnTo>
                    <a:pt x="128811" y="144277"/>
                  </a:lnTo>
                  <a:lnTo>
                    <a:pt x="127988" y="154200"/>
                  </a:lnTo>
                  <a:lnTo>
                    <a:pt x="120834" y="171464"/>
                  </a:lnTo>
                  <a:lnTo>
                    <a:pt x="115651" y="179343"/>
                  </a:lnTo>
                  <a:lnTo>
                    <a:pt x="107516" y="183427"/>
                  </a:lnTo>
                  <a:lnTo>
                    <a:pt x="86000" y="184844"/>
                  </a:lnTo>
                  <a:lnTo>
                    <a:pt x="26605" y="173156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40310" y="41048"/>
            <a:ext cx="5450364" cy="559077"/>
            <a:chOff x="340310" y="41048"/>
            <a:chExt cx="5450364" cy="559077"/>
          </a:xfrm>
        </p:grpSpPr>
        <p:sp>
          <p:nvSpPr>
            <p:cNvPr id="2" name="Freeform 1"/>
            <p:cNvSpPr/>
            <p:nvPr/>
          </p:nvSpPr>
          <p:spPr>
            <a:xfrm>
              <a:off x="340310" y="106492"/>
              <a:ext cx="334408" cy="407564"/>
            </a:xfrm>
            <a:custGeom>
              <a:avLst/>
              <a:gdLst/>
              <a:ahLst/>
              <a:cxnLst/>
              <a:rect l="0" t="0" r="0" b="0"/>
              <a:pathLst>
                <a:path w="334408" h="407564">
                  <a:moveTo>
                    <a:pt x="249285" y="61963"/>
                  </a:moveTo>
                  <a:lnTo>
                    <a:pt x="231305" y="37917"/>
                  </a:lnTo>
                  <a:lnTo>
                    <a:pt x="204963" y="17664"/>
                  </a:lnTo>
                  <a:lnTo>
                    <a:pt x="173762" y="4904"/>
                  </a:lnTo>
                  <a:lnTo>
                    <a:pt x="118770" y="0"/>
                  </a:lnTo>
                  <a:lnTo>
                    <a:pt x="63107" y="4620"/>
                  </a:lnTo>
                  <a:lnTo>
                    <a:pt x="29175" y="19107"/>
                  </a:lnTo>
                  <a:lnTo>
                    <a:pt x="13808" y="34727"/>
                  </a:lnTo>
                  <a:lnTo>
                    <a:pt x="4249" y="54538"/>
                  </a:lnTo>
                  <a:lnTo>
                    <a:pt x="0" y="78940"/>
                  </a:lnTo>
                  <a:lnTo>
                    <a:pt x="4351" y="99144"/>
                  </a:lnTo>
                  <a:lnTo>
                    <a:pt x="15254" y="115923"/>
                  </a:lnTo>
                  <a:lnTo>
                    <a:pt x="31797" y="131179"/>
                  </a:lnTo>
                  <a:lnTo>
                    <a:pt x="53968" y="139519"/>
                  </a:lnTo>
                  <a:lnTo>
                    <a:pt x="106329" y="150463"/>
                  </a:lnTo>
                  <a:lnTo>
                    <a:pt x="160562" y="156654"/>
                  </a:lnTo>
                  <a:lnTo>
                    <a:pt x="217108" y="171211"/>
                  </a:lnTo>
                  <a:lnTo>
                    <a:pt x="270264" y="199818"/>
                  </a:lnTo>
                  <a:lnTo>
                    <a:pt x="290195" y="214479"/>
                  </a:lnTo>
                  <a:lnTo>
                    <a:pt x="329383" y="262679"/>
                  </a:lnTo>
                  <a:lnTo>
                    <a:pt x="334407" y="286481"/>
                  </a:lnTo>
                  <a:lnTo>
                    <a:pt x="328101" y="334300"/>
                  </a:lnTo>
                  <a:lnTo>
                    <a:pt x="313322" y="361285"/>
                  </a:lnTo>
                  <a:lnTo>
                    <a:pt x="294126" y="384098"/>
                  </a:lnTo>
                  <a:lnTo>
                    <a:pt x="268031" y="400086"/>
                  </a:lnTo>
                  <a:lnTo>
                    <a:pt x="218196" y="407563"/>
                  </a:lnTo>
                  <a:lnTo>
                    <a:pt x="173653" y="406519"/>
                  </a:lnTo>
                  <a:lnTo>
                    <a:pt x="132744" y="386391"/>
                  </a:lnTo>
                  <a:lnTo>
                    <a:pt x="69513" y="334458"/>
                  </a:lnTo>
                  <a:lnTo>
                    <a:pt x="59772" y="325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4683" y="336911"/>
              <a:ext cx="143114" cy="142277"/>
            </a:xfrm>
            <a:custGeom>
              <a:avLst/>
              <a:gdLst/>
              <a:ahLst/>
              <a:cxnLst/>
              <a:rect l="0" t="0" r="0" b="0"/>
              <a:pathLst>
                <a:path w="143114" h="142277">
                  <a:moveTo>
                    <a:pt x="84425" y="31586"/>
                  </a:moveTo>
                  <a:lnTo>
                    <a:pt x="62069" y="31586"/>
                  </a:lnTo>
                  <a:lnTo>
                    <a:pt x="31398" y="42764"/>
                  </a:lnTo>
                  <a:lnTo>
                    <a:pt x="5672" y="66483"/>
                  </a:lnTo>
                  <a:lnTo>
                    <a:pt x="1508" y="77078"/>
                  </a:lnTo>
                  <a:lnTo>
                    <a:pt x="0" y="101327"/>
                  </a:lnTo>
                  <a:lnTo>
                    <a:pt x="6349" y="121464"/>
                  </a:lnTo>
                  <a:lnTo>
                    <a:pt x="11317" y="130109"/>
                  </a:lnTo>
                  <a:lnTo>
                    <a:pt x="19309" y="135872"/>
                  </a:lnTo>
                  <a:lnTo>
                    <a:pt x="40667" y="142276"/>
                  </a:lnTo>
                  <a:lnTo>
                    <a:pt x="78999" y="140292"/>
                  </a:lnTo>
                  <a:lnTo>
                    <a:pt x="99951" y="132152"/>
                  </a:lnTo>
                  <a:lnTo>
                    <a:pt x="132466" y="107863"/>
                  </a:lnTo>
                  <a:lnTo>
                    <a:pt x="140872" y="88104"/>
                  </a:lnTo>
                  <a:lnTo>
                    <a:pt x="143113" y="76283"/>
                  </a:lnTo>
                  <a:lnTo>
                    <a:pt x="142268" y="66064"/>
                  </a:lnTo>
                  <a:lnTo>
                    <a:pt x="135089" y="48469"/>
                  </a:lnTo>
                  <a:lnTo>
                    <a:pt x="112305" y="25410"/>
                  </a:lnTo>
                  <a:lnTo>
                    <a:pt x="738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7117" y="147398"/>
              <a:ext cx="24616" cy="326385"/>
            </a:xfrm>
            <a:custGeom>
              <a:avLst/>
              <a:gdLst/>
              <a:ahLst/>
              <a:cxnLst/>
              <a:rect l="0" t="0" r="0" b="0"/>
              <a:pathLst>
                <a:path w="24616" h="32638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3527" y="185692"/>
                  </a:lnTo>
                  <a:lnTo>
                    <a:pt x="18978" y="246557"/>
                  </a:lnTo>
                  <a:lnTo>
                    <a:pt x="24615" y="282454"/>
                  </a:lnTo>
                  <a:lnTo>
                    <a:pt x="1886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336911"/>
              <a:ext cx="115815" cy="132525"/>
            </a:xfrm>
            <a:custGeom>
              <a:avLst/>
              <a:gdLst/>
              <a:ahLst/>
              <a:cxnLst/>
              <a:rect l="0" t="0" r="0" b="0"/>
              <a:pathLst>
                <a:path w="115815" h="132525">
                  <a:moveTo>
                    <a:pt x="0" y="31586"/>
                  </a:moveTo>
                  <a:lnTo>
                    <a:pt x="19128" y="84291"/>
                  </a:lnTo>
                  <a:lnTo>
                    <a:pt x="44214" y="127968"/>
                  </a:lnTo>
                  <a:lnTo>
                    <a:pt x="50533" y="132106"/>
                  </a:lnTo>
                  <a:lnTo>
                    <a:pt x="58256" y="132524"/>
                  </a:lnTo>
                  <a:lnTo>
                    <a:pt x="66913" y="130464"/>
                  </a:lnTo>
                  <a:lnTo>
                    <a:pt x="73855" y="123241"/>
                  </a:lnTo>
                  <a:lnTo>
                    <a:pt x="93401" y="72741"/>
                  </a:lnTo>
                  <a:lnTo>
                    <a:pt x="112575" y="1019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5020" y="324858"/>
              <a:ext cx="139986" cy="149832"/>
            </a:xfrm>
            <a:custGeom>
              <a:avLst/>
              <a:gdLst/>
              <a:ahLst/>
              <a:cxnLst/>
              <a:rect l="0" t="0" r="0" b="0"/>
              <a:pathLst>
                <a:path w="139986" h="149832">
                  <a:moveTo>
                    <a:pt x="24171" y="64696"/>
                  </a:moveTo>
                  <a:lnTo>
                    <a:pt x="40939" y="70285"/>
                  </a:lnTo>
                  <a:lnTo>
                    <a:pt x="73723" y="68172"/>
                  </a:lnTo>
                  <a:lnTo>
                    <a:pt x="107483" y="54547"/>
                  </a:lnTo>
                  <a:lnTo>
                    <a:pt x="113638" y="46232"/>
                  </a:lnTo>
                  <a:lnTo>
                    <a:pt x="117357" y="24514"/>
                  </a:lnTo>
                  <a:lnTo>
                    <a:pt x="114371" y="15681"/>
                  </a:lnTo>
                  <a:lnTo>
                    <a:pt x="101695" y="2747"/>
                  </a:lnTo>
                  <a:lnTo>
                    <a:pt x="93401" y="0"/>
                  </a:lnTo>
                  <a:lnTo>
                    <a:pt x="74827" y="67"/>
                  </a:lnTo>
                  <a:lnTo>
                    <a:pt x="44640" y="12271"/>
                  </a:lnTo>
                  <a:lnTo>
                    <a:pt x="19058" y="36295"/>
                  </a:lnTo>
                  <a:lnTo>
                    <a:pt x="2249" y="65639"/>
                  </a:lnTo>
                  <a:lnTo>
                    <a:pt x="0" y="86172"/>
                  </a:lnTo>
                  <a:lnTo>
                    <a:pt x="4070" y="105826"/>
                  </a:lnTo>
                  <a:lnTo>
                    <a:pt x="13678" y="122361"/>
                  </a:lnTo>
                  <a:lnTo>
                    <a:pt x="37830" y="144823"/>
                  </a:lnTo>
                  <a:lnTo>
                    <a:pt x="63387" y="149831"/>
                  </a:lnTo>
                  <a:lnTo>
                    <a:pt x="124179" y="141808"/>
                  </a:lnTo>
                  <a:lnTo>
                    <a:pt x="139985" y="13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36379" y="136870"/>
              <a:ext cx="16596" cy="326384"/>
            </a:xfrm>
            <a:custGeom>
              <a:avLst/>
              <a:gdLst/>
              <a:ahLst/>
              <a:cxnLst/>
              <a:rect l="0" t="0" r="0" b="0"/>
              <a:pathLst>
                <a:path w="16596" h="326384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5608" y="147997"/>
                  </a:lnTo>
                  <a:lnTo>
                    <a:pt x="5931" y="197099"/>
                  </a:lnTo>
                  <a:lnTo>
                    <a:pt x="11629" y="250023"/>
                  </a:lnTo>
                  <a:lnTo>
                    <a:pt x="15941" y="307070"/>
                  </a:lnTo>
                  <a:lnTo>
                    <a:pt x="1659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05575" y="28426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04071" y="7236"/>
                  </a:lnTo>
                  <a:lnTo>
                    <a:pt x="144728" y="12998"/>
                  </a:lnTo>
                  <a:lnTo>
                    <a:pt x="82270" y="19465"/>
                  </a:lnTo>
                  <a:lnTo>
                    <a:pt x="20091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7107" y="115813"/>
              <a:ext cx="252446" cy="315856"/>
            </a:xfrm>
            <a:custGeom>
              <a:avLst/>
              <a:gdLst/>
              <a:ahLst/>
              <a:cxnLst/>
              <a:rect l="0" t="0" r="0" b="0"/>
              <a:pathLst>
                <a:path w="252446" h="315856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6437"/>
                  </a:lnTo>
                  <a:lnTo>
                    <a:pt x="9461" y="200545"/>
                  </a:lnTo>
                  <a:lnTo>
                    <a:pt x="9969" y="256293"/>
                  </a:lnTo>
                  <a:lnTo>
                    <a:pt x="16136" y="296941"/>
                  </a:lnTo>
                  <a:lnTo>
                    <a:pt x="15292" y="296226"/>
                  </a:lnTo>
                  <a:lnTo>
                    <a:pt x="13560" y="292241"/>
                  </a:lnTo>
                  <a:lnTo>
                    <a:pt x="16710" y="269864"/>
                  </a:lnTo>
                  <a:lnTo>
                    <a:pt x="36661" y="232031"/>
                  </a:lnTo>
                  <a:lnTo>
                    <a:pt x="49588" y="215819"/>
                  </a:lnTo>
                  <a:lnTo>
                    <a:pt x="57481" y="212899"/>
                  </a:lnTo>
                  <a:lnTo>
                    <a:pt x="66252" y="213293"/>
                  </a:lnTo>
                  <a:lnTo>
                    <a:pt x="75609" y="215895"/>
                  </a:lnTo>
                  <a:lnTo>
                    <a:pt x="92244" y="231264"/>
                  </a:lnTo>
                  <a:lnTo>
                    <a:pt x="116399" y="273669"/>
                  </a:lnTo>
                  <a:lnTo>
                    <a:pt x="128680" y="305305"/>
                  </a:lnTo>
                  <a:lnTo>
                    <a:pt x="132435" y="308822"/>
                  </a:lnTo>
                  <a:lnTo>
                    <a:pt x="136109" y="307657"/>
                  </a:lnTo>
                  <a:lnTo>
                    <a:pt x="153107" y="292369"/>
                  </a:lnTo>
                  <a:lnTo>
                    <a:pt x="210675" y="255590"/>
                  </a:lnTo>
                  <a:lnTo>
                    <a:pt x="230263" y="244617"/>
                  </a:lnTo>
                  <a:lnTo>
                    <a:pt x="246767" y="228042"/>
                  </a:lnTo>
                  <a:lnTo>
                    <a:pt x="250935" y="217538"/>
                  </a:lnTo>
                  <a:lnTo>
                    <a:pt x="252445" y="193390"/>
                  </a:lnTo>
                  <a:lnTo>
                    <a:pt x="246098" y="173299"/>
                  </a:lnTo>
                  <a:lnTo>
                    <a:pt x="241130" y="164665"/>
                  </a:lnTo>
                  <a:lnTo>
                    <a:pt x="231968" y="160080"/>
                  </a:lnTo>
                  <a:lnTo>
                    <a:pt x="206191" y="158104"/>
                  </a:lnTo>
                  <a:lnTo>
                    <a:pt x="184596" y="164245"/>
                  </a:lnTo>
                  <a:lnTo>
                    <a:pt x="167200" y="175943"/>
                  </a:lnTo>
                  <a:lnTo>
                    <a:pt x="151669" y="192841"/>
                  </a:lnTo>
                  <a:lnTo>
                    <a:pt x="143206" y="215168"/>
                  </a:lnTo>
                  <a:lnTo>
                    <a:pt x="140615" y="240690"/>
                  </a:lnTo>
                  <a:lnTo>
                    <a:pt x="143363" y="267630"/>
                  </a:lnTo>
                  <a:lnTo>
                    <a:pt x="148073" y="277856"/>
                  </a:lnTo>
                  <a:lnTo>
                    <a:pt x="162665" y="292337"/>
                  </a:lnTo>
                  <a:lnTo>
                    <a:pt x="190611" y="307067"/>
                  </a:lnTo>
                  <a:lnTo>
                    <a:pt x="24172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95082" y="257074"/>
              <a:ext cx="170280" cy="170059"/>
            </a:xfrm>
            <a:custGeom>
              <a:avLst/>
              <a:gdLst/>
              <a:ahLst/>
              <a:cxnLst/>
              <a:rect l="0" t="0" r="0" b="0"/>
              <a:pathLst>
                <a:path w="170280" h="170059">
                  <a:moveTo>
                    <a:pt x="147529" y="16666"/>
                  </a:moveTo>
                  <a:lnTo>
                    <a:pt x="136351" y="5488"/>
                  </a:lnTo>
                  <a:lnTo>
                    <a:pt x="118384" y="0"/>
                  </a:lnTo>
                  <a:lnTo>
                    <a:pt x="78842" y="30"/>
                  </a:lnTo>
                  <a:lnTo>
                    <a:pt x="24257" y="10521"/>
                  </a:lnTo>
                  <a:lnTo>
                    <a:pt x="15045" y="16079"/>
                  </a:lnTo>
                  <a:lnTo>
                    <a:pt x="1690" y="31613"/>
                  </a:lnTo>
                  <a:lnTo>
                    <a:pt x="0" y="39499"/>
                  </a:lnTo>
                  <a:lnTo>
                    <a:pt x="1213" y="47096"/>
                  </a:lnTo>
                  <a:lnTo>
                    <a:pt x="4361" y="54500"/>
                  </a:lnTo>
                  <a:lnTo>
                    <a:pt x="17219" y="65847"/>
                  </a:lnTo>
                  <a:lnTo>
                    <a:pt x="35801" y="73619"/>
                  </a:lnTo>
                  <a:lnTo>
                    <a:pt x="93807" y="84608"/>
                  </a:lnTo>
                  <a:lnTo>
                    <a:pt x="135618" y="98804"/>
                  </a:lnTo>
                  <a:lnTo>
                    <a:pt x="152374" y="110104"/>
                  </a:lnTo>
                  <a:lnTo>
                    <a:pt x="164500" y="126044"/>
                  </a:lnTo>
                  <a:lnTo>
                    <a:pt x="169372" y="135209"/>
                  </a:lnTo>
                  <a:lnTo>
                    <a:pt x="170279" y="143658"/>
                  </a:lnTo>
                  <a:lnTo>
                    <a:pt x="165049" y="159285"/>
                  </a:lnTo>
                  <a:lnTo>
                    <a:pt x="156869" y="164388"/>
                  </a:lnTo>
                  <a:lnTo>
                    <a:pt x="132183" y="170058"/>
                  </a:lnTo>
                  <a:lnTo>
                    <a:pt x="78251" y="165292"/>
                  </a:lnTo>
                  <a:lnTo>
                    <a:pt x="38828" y="153086"/>
                  </a:lnTo>
                  <a:lnTo>
                    <a:pt x="21187" y="143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95253" y="305326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20244" y="4396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3668" y="273740"/>
              <a:ext cx="168457" cy="326385"/>
            </a:xfrm>
            <a:custGeom>
              <a:avLst/>
              <a:gdLst/>
              <a:ahLst/>
              <a:cxnLst/>
              <a:rect l="0" t="0" r="0" b="0"/>
              <a:pathLst>
                <a:path w="168457" h="326385">
                  <a:moveTo>
                    <a:pt x="168456" y="0"/>
                  </a:moveTo>
                  <a:lnTo>
                    <a:pt x="132540" y="55045"/>
                  </a:lnTo>
                  <a:lnTo>
                    <a:pt x="105123" y="106453"/>
                  </a:lnTo>
                  <a:lnTo>
                    <a:pt x="77177" y="161668"/>
                  </a:lnTo>
                  <a:lnTo>
                    <a:pt x="43061" y="217635"/>
                  </a:lnTo>
                  <a:lnTo>
                    <a:pt x="22631" y="27063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2446" y="247094"/>
              <a:ext cx="160259" cy="181475"/>
            </a:xfrm>
            <a:custGeom>
              <a:avLst/>
              <a:gdLst/>
              <a:ahLst/>
              <a:cxnLst/>
              <a:rect l="0" t="0" r="0" b="0"/>
              <a:pathLst>
                <a:path w="160259" h="181475">
                  <a:moveTo>
                    <a:pt x="107605" y="5589"/>
                  </a:moveTo>
                  <a:lnTo>
                    <a:pt x="90838" y="0"/>
                  </a:lnTo>
                  <a:lnTo>
                    <a:pt x="58054" y="2114"/>
                  </a:lnTo>
                  <a:lnTo>
                    <a:pt x="24293" y="10149"/>
                  </a:lnTo>
                  <a:lnTo>
                    <a:pt x="15799" y="15648"/>
                  </a:lnTo>
                  <a:lnTo>
                    <a:pt x="3242" y="31117"/>
                  </a:lnTo>
                  <a:lnTo>
                    <a:pt x="0" y="52810"/>
                  </a:lnTo>
                  <a:lnTo>
                    <a:pt x="774" y="65146"/>
                  </a:lnTo>
                  <a:lnTo>
                    <a:pt x="4799" y="74539"/>
                  </a:lnTo>
                  <a:lnTo>
                    <a:pt x="18630" y="88096"/>
                  </a:lnTo>
                  <a:lnTo>
                    <a:pt x="39595" y="94902"/>
                  </a:lnTo>
                  <a:lnTo>
                    <a:pt x="91182" y="99271"/>
                  </a:lnTo>
                  <a:lnTo>
                    <a:pt x="126916" y="111206"/>
                  </a:lnTo>
                  <a:lnTo>
                    <a:pt x="154141" y="129560"/>
                  </a:lnTo>
                  <a:lnTo>
                    <a:pt x="158516" y="137369"/>
                  </a:lnTo>
                  <a:lnTo>
                    <a:pt x="160258" y="155405"/>
                  </a:lnTo>
                  <a:lnTo>
                    <a:pt x="155575" y="162788"/>
                  </a:lnTo>
                  <a:lnTo>
                    <a:pt x="137894" y="174112"/>
                  </a:lnTo>
                  <a:lnTo>
                    <a:pt x="101632" y="181474"/>
                  </a:lnTo>
                  <a:lnTo>
                    <a:pt x="61252" y="178066"/>
                  </a:lnTo>
                  <a:lnTo>
                    <a:pt x="39821" y="169593"/>
                  </a:lnTo>
                  <a:lnTo>
                    <a:pt x="12849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38101" y="115813"/>
              <a:ext cx="20408" cy="305327"/>
            </a:xfrm>
            <a:custGeom>
              <a:avLst/>
              <a:gdLst/>
              <a:ahLst/>
              <a:cxnLst/>
              <a:rect l="0" t="0" r="0" b="0"/>
              <a:pathLst>
                <a:path w="20408" h="305327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2875"/>
                  </a:lnTo>
                  <a:lnTo>
                    <a:pt x="7740" y="191292"/>
                  </a:lnTo>
                  <a:lnTo>
                    <a:pt x="15045" y="248876"/>
                  </a:lnTo>
                  <a:lnTo>
                    <a:pt x="2040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32165" y="22109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5" y="3119"/>
                  </a:lnTo>
                  <a:lnTo>
                    <a:pt x="65218" y="9553"/>
                  </a:lnTo>
                  <a:lnTo>
                    <a:pt x="1959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11150" y="228405"/>
              <a:ext cx="138241" cy="174757"/>
            </a:xfrm>
            <a:custGeom>
              <a:avLst/>
              <a:gdLst/>
              <a:ahLst/>
              <a:cxnLst/>
              <a:rect l="0" t="0" r="0" b="0"/>
              <a:pathLst>
                <a:path w="138241" h="174757">
                  <a:moveTo>
                    <a:pt x="0" y="66392"/>
                  </a:moveTo>
                  <a:lnTo>
                    <a:pt x="37478" y="74726"/>
                  </a:lnTo>
                  <a:lnTo>
                    <a:pt x="88901" y="76487"/>
                  </a:lnTo>
                  <a:lnTo>
                    <a:pt x="110092" y="70489"/>
                  </a:lnTo>
                  <a:lnTo>
                    <a:pt x="119018" y="65614"/>
                  </a:lnTo>
                  <a:lnTo>
                    <a:pt x="132055" y="50839"/>
                  </a:lnTo>
                  <a:lnTo>
                    <a:pt x="137170" y="41985"/>
                  </a:lnTo>
                  <a:lnTo>
                    <a:pt x="138240" y="33743"/>
                  </a:lnTo>
                  <a:lnTo>
                    <a:pt x="133190" y="18346"/>
                  </a:lnTo>
                  <a:lnTo>
                    <a:pt x="120027" y="6824"/>
                  </a:lnTo>
                  <a:lnTo>
                    <a:pt x="111603" y="2114"/>
                  </a:lnTo>
                  <a:lnTo>
                    <a:pt x="92885" y="0"/>
                  </a:lnTo>
                  <a:lnTo>
                    <a:pt x="52273" y="8174"/>
                  </a:lnTo>
                  <a:lnTo>
                    <a:pt x="34541" y="20630"/>
                  </a:lnTo>
                  <a:lnTo>
                    <a:pt x="26537" y="28865"/>
                  </a:lnTo>
                  <a:lnTo>
                    <a:pt x="17643" y="50494"/>
                  </a:lnTo>
                  <a:lnTo>
                    <a:pt x="14860" y="74534"/>
                  </a:lnTo>
                  <a:lnTo>
                    <a:pt x="25599" y="129249"/>
                  </a:lnTo>
                  <a:lnTo>
                    <a:pt x="40990" y="155467"/>
                  </a:lnTo>
                  <a:lnTo>
                    <a:pt x="56822" y="167592"/>
                  </a:lnTo>
                  <a:lnTo>
                    <a:pt x="65957" y="172463"/>
                  </a:lnTo>
                  <a:lnTo>
                    <a:pt x="85466" y="174756"/>
                  </a:lnTo>
                  <a:lnTo>
                    <a:pt x="115813" y="171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69077" y="282635"/>
              <a:ext cx="252685" cy="138505"/>
            </a:xfrm>
            <a:custGeom>
              <a:avLst/>
              <a:gdLst/>
              <a:ahLst/>
              <a:cxnLst/>
              <a:rect l="0" t="0" r="0" b="0"/>
              <a:pathLst>
                <a:path w="252685" h="138505">
                  <a:moveTo>
                    <a:pt x="0" y="33219"/>
                  </a:moveTo>
                  <a:lnTo>
                    <a:pt x="14655" y="91836"/>
                  </a:lnTo>
                  <a:lnTo>
                    <a:pt x="16789" y="95694"/>
                  </a:lnTo>
                  <a:lnTo>
                    <a:pt x="18212" y="93586"/>
                  </a:lnTo>
                  <a:lnTo>
                    <a:pt x="23927" y="34244"/>
                  </a:lnTo>
                  <a:lnTo>
                    <a:pt x="26480" y="23374"/>
                  </a:lnTo>
                  <a:lnTo>
                    <a:pt x="31691" y="17297"/>
                  </a:lnTo>
                  <a:lnTo>
                    <a:pt x="38675" y="14416"/>
                  </a:lnTo>
                  <a:lnTo>
                    <a:pt x="46841" y="13665"/>
                  </a:lnTo>
                  <a:lnTo>
                    <a:pt x="62152" y="19069"/>
                  </a:lnTo>
                  <a:lnTo>
                    <a:pt x="76756" y="30440"/>
                  </a:lnTo>
                  <a:lnTo>
                    <a:pt x="96962" y="56572"/>
                  </a:lnTo>
                  <a:lnTo>
                    <a:pt x="106655" y="76354"/>
                  </a:lnTo>
                  <a:lnTo>
                    <a:pt x="110878" y="79523"/>
                  </a:lnTo>
                  <a:lnTo>
                    <a:pt x="114863" y="78127"/>
                  </a:lnTo>
                  <a:lnTo>
                    <a:pt x="118689" y="73686"/>
                  </a:lnTo>
                  <a:lnTo>
                    <a:pt x="145914" y="18146"/>
                  </a:lnTo>
                  <a:lnTo>
                    <a:pt x="161947" y="5853"/>
                  </a:lnTo>
                  <a:lnTo>
                    <a:pt x="171136" y="937"/>
                  </a:lnTo>
                  <a:lnTo>
                    <a:pt x="179601" y="0"/>
                  </a:lnTo>
                  <a:lnTo>
                    <a:pt x="195247" y="5197"/>
                  </a:lnTo>
                  <a:lnTo>
                    <a:pt x="217208" y="26866"/>
                  </a:lnTo>
                  <a:lnTo>
                    <a:pt x="241181" y="75883"/>
                  </a:lnTo>
                  <a:lnTo>
                    <a:pt x="249276" y="107082"/>
                  </a:lnTo>
                  <a:lnTo>
                    <a:pt x="252684" y="138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98182" y="162107"/>
              <a:ext cx="208223" cy="185990"/>
            </a:xfrm>
            <a:custGeom>
              <a:avLst/>
              <a:gdLst/>
              <a:ahLst/>
              <a:cxnLst/>
              <a:rect l="0" t="0" r="0" b="0"/>
              <a:pathLst>
                <a:path w="208223" h="185990">
                  <a:moveTo>
                    <a:pt x="145051" y="69519"/>
                  </a:moveTo>
                  <a:lnTo>
                    <a:pt x="135475" y="45473"/>
                  </a:lnTo>
                  <a:lnTo>
                    <a:pt x="117517" y="24050"/>
                  </a:lnTo>
                  <a:lnTo>
                    <a:pt x="100059" y="9926"/>
                  </a:lnTo>
                  <a:lnTo>
                    <a:pt x="77481" y="2090"/>
                  </a:lnTo>
                  <a:lnTo>
                    <a:pt x="64909" y="0"/>
                  </a:lnTo>
                  <a:lnTo>
                    <a:pt x="44701" y="3917"/>
                  </a:lnTo>
                  <a:lnTo>
                    <a:pt x="36037" y="8237"/>
                  </a:lnTo>
                  <a:lnTo>
                    <a:pt x="23291" y="22396"/>
                  </a:lnTo>
                  <a:lnTo>
                    <a:pt x="5576" y="60081"/>
                  </a:lnTo>
                  <a:lnTo>
                    <a:pt x="0" y="96489"/>
                  </a:lnTo>
                  <a:lnTo>
                    <a:pt x="3937" y="131323"/>
                  </a:lnTo>
                  <a:lnTo>
                    <a:pt x="18102" y="163871"/>
                  </a:lnTo>
                  <a:lnTo>
                    <a:pt x="33647" y="178914"/>
                  </a:lnTo>
                  <a:lnTo>
                    <a:pt x="42705" y="184563"/>
                  </a:lnTo>
                  <a:lnTo>
                    <a:pt x="52254" y="185989"/>
                  </a:lnTo>
                  <a:lnTo>
                    <a:pt x="72222" y="181335"/>
                  </a:lnTo>
                  <a:lnTo>
                    <a:pt x="89676" y="168348"/>
                  </a:lnTo>
                  <a:lnTo>
                    <a:pt x="104062" y="150878"/>
                  </a:lnTo>
                  <a:lnTo>
                    <a:pt x="114356" y="131415"/>
                  </a:lnTo>
                  <a:lnTo>
                    <a:pt x="123260" y="90108"/>
                  </a:lnTo>
                  <a:lnTo>
                    <a:pt x="125845" y="90264"/>
                  </a:lnTo>
                  <a:lnTo>
                    <a:pt x="163323" y="138844"/>
                  </a:lnTo>
                  <a:lnTo>
                    <a:pt x="180078" y="147124"/>
                  </a:lnTo>
                  <a:lnTo>
                    <a:pt x="208222" y="153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97644" y="188994"/>
              <a:ext cx="128837" cy="126861"/>
            </a:xfrm>
            <a:custGeom>
              <a:avLst/>
              <a:gdLst/>
              <a:ahLst/>
              <a:cxnLst/>
              <a:rect l="0" t="0" r="0" b="0"/>
              <a:pathLst>
                <a:path w="128837" h="126861">
                  <a:moveTo>
                    <a:pt x="8760" y="53161"/>
                  </a:moveTo>
                  <a:lnTo>
                    <a:pt x="14349" y="111778"/>
                  </a:lnTo>
                  <a:lnTo>
                    <a:pt x="14826" y="116805"/>
                  </a:lnTo>
                  <a:lnTo>
                    <a:pt x="13974" y="116648"/>
                  </a:lnTo>
                  <a:lnTo>
                    <a:pt x="4200" y="91178"/>
                  </a:lnTo>
                  <a:lnTo>
                    <a:pt x="0" y="56886"/>
                  </a:lnTo>
                  <a:lnTo>
                    <a:pt x="5256" y="33760"/>
                  </a:lnTo>
                  <a:lnTo>
                    <a:pt x="9934" y="22679"/>
                  </a:lnTo>
                  <a:lnTo>
                    <a:pt x="24489" y="7248"/>
                  </a:lnTo>
                  <a:lnTo>
                    <a:pt x="33284" y="1495"/>
                  </a:lnTo>
                  <a:lnTo>
                    <a:pt x="41487" y="0"/>
                  </a:lnTo>
                  <a:lnTo>
                    <a:pt x="49296" y="1343"/>
                  </a:lnTo>
                  <a:lnTo>
                    <a:pt x="64211" y="9074"/>
                  </a:lnTo>
                  <a:lnTo>
                    <a:pt x="85761" y="27750"/>
                  </a:lnTo>
                  <a:lnTo>
                    <a:pt x="110884" y="64909"/>
                  </a:lnTo>
                  <a:lnTo>
                    <a:pt x="127459" y="106044"/>
                  </a:lnTo>
                  <a:lnTo>
                    <a:pt x="128836" y="112983"/>
                  </a:lnTo>
                  <a:lnTo>
                    <a:pt x="128585" y="117609"/>
                  </a:lnTo>
                  <a:lnTo>
                    <a:pt x="124573" y="126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87708" y="41048"/>
              <a:ext cx="102966" cy="313195"/>
            </a:xfrm>
            <a:custGeom>
              <a:avLst/>
              <a:gdLst/>
              <a:ahLst/>
              <a:cxnLst/>
              <a:rect l="0" t="0" r="0" b="0"/>
              <a:pathLst>
                <a:path w="102966" h="313195">
                  <a:moveTo>
                    <a:pt x="71380" y="201107"/>
                  </a:moveTo>
                  <a:lnTo>
                    <a:pt x="65791" y="184339"/>
                  </a:lnTo>
                  <a:lnTo>
                    <a:pt x="53688" y="172988"/>
                  </a:lnTo>
                  <a:lnTo>
                    <a:pt x="45547" y="168323"/>
                  </a:lnTo>
                  <a:lnTo>
                    <a:pt x="36611" y="167552"/>
                  </a:lnTo>
                  <a:lnTo>
                    <a:pt x="17322" y="172936"/>
                  </a:lnTo>
                  <a:lnTo>
                    <a:pt x="10775" y="179986"/>
                  </a:lnTo>
                  <a:lnTo>
                    <a:pt x="3500" y="200299"/>
                  </a:lnTo>
                  <a:lnTo>
                    <a:pt x="0" y="251467"/>
                  </a:lnTo>
                  <a:lnTo>
                    <a:pt x="7597" y="290378"/>
                  </a:lnTo>
                  <a:lnTo>
                    <a:pt x="18075" y="309413"/>
                  </a:lnTo>
                  <a:lnTo>
                    <a:pt x="25315" y="313085"/>
                  </a:lnTo>
                  <a:lnTo>
                    <a:pt x="33651" y="313194"/>
                  </a:lnTo>
                  <a:lnTo>
                    <a:pt x="42718" y="310927"/>
                  </a:lnTo>
                  <a:lnTo>
                    <a:pt x="49932" y="305906"/>
                  </a:lnTo>
                  <a:lnTo>
                    <a:pt x="61068" y="290968"/>
                  </a:lnTo>
                  <a:lnTo>
                    <a:pt x="81475" y="239457"/>
                  </a:lnTo>
                  <a:lnTo>
                    <a:pt x="95861" y="186325"/>
                  </a:lnTo>
                  <a:lnTo>
                    <a:pt x="101562" y="123534"/>
                  </a:lnTo>
                  <a:lnTo>
                    <a:pt x="99568" y="61738"/>
                  </a:lnTo>
                  <a:lnTo>
                    <a:pt x="88256" y="4731"/>
                  </a:lnTo>
                  <a:lnTo>
                    <a:pt x="84971" y="0"/>
                  </a:lnTo>
                  <a:lnTo>
                    <a:pt x="81610" y="355"/>
                  </a:lnTo>
                  <a:lnTo>
                    <a:pt x="78200" y="4101"/>
                  </a:lnTo>
                  <a:lnTo>
                    <a:pt x="72727" y="50971"/>
                  </a:lnTo>
                  <a:lnTo>
                    <a:pt x="74766" y="106503"/>
                  </a:lnTo>
                  <a:lnTo>
                    <a:pt x="80498" y="162533"/>
                  </a:lnTo>
                  <a:lnTo>
                    <a:pt x="90035" y="217491"/>
                  </a:lnTo>
                  <a:lnTo>
                    <a:pt x="102965" y="274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4158756" y="1021264"/>
            <a:ext cx="0" cy="408505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2032000" y="3053264"/>
            <a:ext cx="405347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2179399" y="2726880"/>
            <a:ext cx="3727089" cy="410613"/>
            <a:chOff x="2179399" y="2726880"/>
            <a:chExt cx="3727089" cy="410613"/>
          </a:xfrm>
        </p:grpSpPr>
        <p:sp>
          <p:nvSpPr>
            <p:cNvPr id="24" name="Freeform 23"/>
            <p:cNvSpPr/>
            <p:nvPr/>
          </p:nvSpPr>
          <p:spPr>
            <a:xfrm>
              <a:off x="4474611" y="301115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4725" y="3011150"/>
              <a:ext cx="8385" cy="105286"/>
            </a:xfrm>
            <a:custGeom>
              <a:avLst/>
              <a:gdLst/>
              <a:ahLst/>
              <a:cxnLst/>
              <a:rect l="0" t="0" r="0" b="0"/>
              <a:pathLst>
                <a:path w="8385" h="105286">
                  <a:moveTo>
                    <a:pt x="8384" y="0"/>
                  </a:moveTo>
                  <a:lnTo>
                    <a:pt x="1148" y="27556"/>
                  </a:lnTo>
                  <a:lnTo>
                    <a:pt x="0" y="67176"/>
                  </a:lnTo>
                  <a:lnTo>
                    <a:pt x="838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90549" y="3032207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8333" y="42691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16933" y="2979564"/>
              <a:ext cx="21057" cy="136872"/>
            </a:xfrm>
            <a:custGeom>
              <a:avLst/>
              <a:gdLst/>
              <a:ahLst/>
              <a:cxnLst/>
              <a:rect l="0" t="0" r="0" b="0"/>
              <a:pathLst>
                <a:path w="21057" h="136872">
                  <a:moveTo>
                    <a:pt x="0" y="0"/>
                  </a:moveTo>
                  <a:lnTo>
                    <a:pt x="5589" y="58617"/>
                  </a:lnTo>
                  <a:lnTo>
                    <a:pt x="18211" y="112094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95958" y="3021678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54145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26783" y="2990093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90" y="0"/>
                  </a:moveTo>
                  <a:lnTo>
                    <a:pt x="0" y="16768"/>
                  </a:lnTo>
                  <a:lnTo>
                    <a:pt x="4442" y="69516"/>
                  </a:lnTo>
                  <a:lnTo>
                    <a:pt x="13465" y="116850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32290" y="299009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2692"/>
                  </a:lnTo>
                  <a:lnTo>
                    <a:pt x="9878" y="10431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81760" y="2990093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740" y="135725"/>
                  </a:lnTo>
                  <a:lnTo>
                    <a:pt x="833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47896" y="296903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529" y="58617"/>
                  </a:lnTo>
                  <a:lnTo>
                    <a:pt x="7409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79399" y="2947979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37699" y="2726880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4095585" y="2421554"/>
            <a:ext cx="147400" cy="10529"/>
          </a:xfrm>
          <a:custGeom>
            <a:avLst/>
            <a:gdLst/>
            <a:ahLst/>
            <a:cxnLst/>
            <a:rect l="0" t="0" r="0" b="0"/>
            <a:pathLst>
              <a:path w="147400" h="10529">
                <a:moveTo>
                  <a:pt x="147399" y="0"/>
                </a:moveTo>
                <a:lnTo>
                  <a:pt x="88782" y="0"/>
                </a:lnTo>
                <a:lnTo>
                  <a:pt x="32186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4106114" y="2074114"/>
            <a:ext cx="147400" cy="31586"/>
          </a:xfrm>
          <a:custGeom>
            <a:avLst/>
            <a:gdLst/>
            <a:ahLst/>
            <a:cxnLst/>
            <a:rect l="0" t="0" r="0" b="0"/>
            <a:pathLst>
              <a:path w="147400" h="31586">
                <a:moveTo>
                  <a:pt x="147399" y="0"/>
                </a:moveTo>
                <a:lnTo>
                  <a:pt x="109921" y="8333"/>
                </a:lnTo>
                <a:lnTo>
                  <a:pt x="58497" y="15684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4106114" y="3369119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21057"/>
                </a:moveTo>
                <a:lnTo>
                  <a:pt x="109921" y="12724"/>
                </a:lnTo>
                <a:lnTo>
                  <a:pt x="52083" y="358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4074528" y="3716559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21057"/>
                </a:moveTo>
                <a:lnTo>
                  <a:pt x="104707" y="17938"/>
                </a:lnTo>
                <a:lnTo>
                  <a:pt x="51397" y="426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4085057" y="4042943"/>
            <a:ext cx="168457" cy="31586"/>
          </a:xfrm>
          <a:custGeom>
            <a:avLst/>
            <a:gdLst/>
            <a:ahLst/>
            <a:cxnLst/>
            <a:rect l="0" t="0" r="0" b="0"/>
            <a:pathLst>
              <a:path w="168457" h="31586">
                <a:moveTo>
                  <a:pt x="168456" y="31585"/>
                </a:moveTo>
                <a:lnTo>
                  <a:pt x="113411" y="14796"/>
                </a:lnTo>
                <a:lnTo>
                  <a:pt x="53943" y="550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4085057" y="4348269"/>
            <a:ext cx="178985" cy="31587"/>
          </a:xfrm>
          <a:custGeom>
            <a:avLst/>
            <a:gdLst/>
            <a:ahLst/>
            <a:cxnLst/>
            <a:rect l="0" t="0" r="0" b="0"/>
            <a:pathLst>
              <a:path w="178985" h="31587">
                <a:moveTo>
                  <a:pt x="178984" y="31586"/>
                </a:moveTo>
                <a:lnTo>
                  <a:pt x="141506" y="23252"/>
                </a:lnTo>
                <a:lnTo>
                  <a:pt x="90083" y="15902"/>
                </a:lnTo>
                <a:lnTo>
                  <a:pt x="27143" y="811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4116642" y="4695709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147399" y="0"/>
                </a:moveTo>
                <a:lnTo>
                  <a:pt x="109921" y="8334"/>
                </a:lnTo>
                <a:lnTo>
                  <a:pt x="58498" y="1009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3821844" y="126341"/>
            <a:ext cx="800167" cy="431670"/>
            <a:chOff x="3821844" y="126341"/>
            <a:chExt cx="800167" cy="431670"/>
          </a:xfrm>
        </p:grpSpPr>
        <p:sp>
          <p:nvSpPr>
            <p:cNvPr id="43" name="Freeform 42"/>
            <p:cNvSpPr/>
            <p:nvPr/>
          </p:nvSpPr>
          <p:spPr>
            <a:xfrm>
              <a:off x="3853430" y="221098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9575" y="24047"/>
                  </a:lnTo>
                  <a:lnTo>
                    <a:pt x="52997" y="82002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21844" y="200041"/>
              <a:ext cx="231628" cy="357970"/>
            </a:xfrm>
            <a:custGeom>
              <a:avLst/>
              <a:gdLst/>
              <a:ahLst/>
              <a:cxnLst/>
              <a:rect l="0" t="0" r="0" b="0"/>
              <a:pathLst>
                <a:path w="231628" h="357970">
                  <a:moveTo>
                    <a:pt x="231627" y="0"/>
                  </a:moveTo>
                  <a:lnTo>
                    <a:pt x="188965" y="54114"/>
                  </a:lnTo>
                  <a:lnTo>
                    <a:pt x="154346" y="112714"/>
                  </a:lnTo>
                  <a:lnTo>
                    <a:pt x="112298" y="172647"/>
                  </a:lnTo>
                  <a:lnTo>
                    <a:pt x="70190" y="235379"/>
                  </a:lnTo>
                  <a:lnTo>
                    <a:pt x="35095" y="293674"/>
                  </a:lnTo>
                  <a:lnTo>
                    <a:pt x="6239" y="34105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37699" y="147398"/>
              <a:ext cx="184500" cy="189514"/>
            </a:xfrm>
            <a:custGeom>
              <a:avLst/>
              <a:gdLst/>
              <a:ahLst/>
              <a:cxnLst/>
              <a:rect l="0" t="0" r="0" b="0"/>
              <a:pathLst>
                <a:path w="184500" h="189514">
                  <a:moveTo>
                    <a:pt x="63171" y="0"/>
                  </a:moveTo>
                  <a:lnTo>
                    <a:pt x="68760" y="16768"/>
                  </a:lnTo>
                  <a:lnTo>
                    <a:pt x="80863" y="28120"/>
                  </a:lnTo>
                  <a:lnTo>
                    <a:pt x="137500" y="52339"/>
                  </a:lnTo>
                  <a:lnTo>
                    <a:pt x="179109" y="66621"/>
                  </a:lnTo>
                  <a:lnTo>
                    <a:pt x="183747" y="71320"/>
                  </a:lnTo>
                  <a:lnTo>
                    <a:pt x="184499" y="76793"/>
                  </a:lnTo>
                  <a:lnTo>
                    <a:pt x="179096" y="89113"/>
                  </a:lnTo>
                  <a:lnTo>
                    <a:pt x="168895" y="102387"/>
                  </a:lnTo>
                  <a:lnTo>
                    <a:pt x="113561" y="136951"/>
                  </a:lnTo>
                  <a:lnTo>
                    <a:pt x="59216" y="16496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43026" y="157927"/>
              <a:ext cx="178985" cy="168457"/>
            </a:xfrm>
            <a:custGeom>
              <a:avLst/>
              <a:gdLst/>
              <a:ahLst/>
              <a:cxnLst/>
              <a:rect l="0" t="0" r="0" b="0"/>
              <a:pathLst>
                <a:path w="178985" h="168457">
                  <a:moveTo>
                    <a:pt x="178984" y="0"/>
                  </a:moveTo>
                  <a:lnTo>
                    <a:pt x="129486" y="58563"/>
                  </a:lnTo>
                  <a:lnTo>
                    <a:pt x="100533" y="93586"/>
                  </a:lnTo>
                  <a:lnTo>
                    <a:pt x="39640" y="13731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21969" y="126341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0" y="0"/>
                  </a:moveTo>
                  <a:lnTo>
                    <a:pt x="44321" y="53875"/>
                  </a:lnTo>
                  <a:lnTo>
                    <a:pt x="97073" y="114752"/>
                  </a:lnTo>
                  <a:lnTo>
                    <a:pt x="147510" y="177847"/>
                  </a:lnTo>
                  <a:lnTo>
                    <a:pt x="17898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222342" y="136870"/>
            <a:ext cx="1989887" cy="431669"/>
            <a:chOff x="6222342" y="136870"/>
            <a:chExt cx="1989887" cy="431669"/>
          </a:xfrm>
        </p:grpSpPr>
        <p:sp>
          <p:nvSpPr>
            <p:cNvPr id="49" name="Freeform 48"/>
            <p:cNvSpPr/>
            <p:nvPr/>
          </p:nvSpPr>
          <p:spPr>
            <a:xfrm>
              <a:off x="6222342" y="231626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0" y="0"/>
                  </a:moveTo>
                  <a:lnTo>
                    <a:pt x="54114" y="45782"/>
                  </a:lnTo>
                  <a:lnTo>
                    <a:pt x="84663" y="68547"/>
                  </a:lnTo>
                  <a:lnTo>
                    <a:pt x="139103" y="105757"/>
                  </a:lnTo>
                  <a:lnTo>
                    <a:pt x="16845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43399" y="210569"/>
              <a:ext cx="210571" cy="357970"/>
            </a:xfrm>
            <a:custGeom>
              <a:avLst/>
              <a:gdLst/>
              <a:ahLst/>
              <a:cxnLst/>
              <a:rect l="0" t="0" r="0" b="0"/>
              <a:pathLst>
                <a:path w="210571" h="357970">
                  <a:moveTo>
                    <a:pt x="210570" y="0"/>
                  </a:moveTo>
                  <a:lnTo>
                    <a:pt x="200994" y="24047"/>
                  </a:lnTo>
                  <a:lnTo>
                    <a:pt x="164414" y="76211"/>
                  </a:lnTo>
                  <a:lnTo>
                    <a:pt x="129781" y="135584"/>
                  </a:lnTo>
                  <a:lnTo>
                    <a:pt x="101762" y="187136"/>
                  </a:lnTo>
                  <a:lnTo>
                    <a:pt x="73696" y="242380"/>
                  </a:lnTo>
                  <a:lnTo>
                    <a:pt x="39774" y="29673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36679" y="136870"/>
              <a:ext cx="227902" cy="189514"/>
            </a:xfrm>
            <a:custGeom>
              <a:avLst/>
              <a:gdLst/>
              <a:ahLst/>
              <a:cxnLst/>
              <a:rect l="0" t="0" r="0" b="0"/>
              <a:pathLst>
                <a:path w="227902" h="189514">
                  <a:moveTo>
                    <a:pt x="227901" y="0"/>
                  </a:moveTo>
                  <a:lnTo>
                    <a:pt x="174026" y="35917"/>
                  </a:lnTo>
                  <a:lnTo>
                    <a:pt x="111979" y="77281"/>
                  </a:lnTo>
                  <a:lnTo>
                    <a:pt x="48907" y="110924"/>
                  </a:lnTo>
                  <a:lnTo>
                    <a:pt x="9920" y="129189"/>
                  </a:lnTo>
                  <a:lnTo>
                    <a:pt x="1862" y="135259"/>
                  </a:lnTo>
                  <a:lnTo>
                    <a:pt x="0" y="140475"/>
                  </a:lnTo>
                  <a:lnTo>
                    <a:pt x="2267" y="145123"/>
                  </a:lnTo>
                  <a:lnTo>
                    <a:pt x="14146" y="153406"/>
                  </a:lnTo>
                  <a:lnTo>
                    <a:pt x="41734" y="163477"/>
                  </a:lnTo>
                  <a:lnTo>
                    <a:pt x="100382" y="173389"/>
                  </a:lnTo>
                  <a:lnTo>
                    <a:pt x="157166" y="186581"/>
                  </a:lnTo>
                  <a:lnTo>
                    <a:pt x="194075" y="188644"/>
                  </a:lnTo>
                  <a:lnTo>
                    <a:pt x="227901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43482" y="410611"/>
              <a:ext cx="242156" cy="10240"/>
            </a:xfrm>
            <a:custGeom>
              <a:avLst/>
              <a:gdLst/>
              <a:ahLst/>
              <a:cxnLst/>
              <a:rect l="0" t="0" r="0" b="0"/>
              <a:pathLst>
                <a:path w="242156" h="10240">
                  <a:moveTo>
                    <a:pt x="242155" y="0"/>
                  </a:moveTo>
                  <a:lnTo>
                    <a:pt x="183538" y="9065"/>
                  </a:lnTo>
                  <a:lnTo>
                    <a:pt x="129365" y="10239"/>
                  </a:lnTo>
                  <a:lnTo>
                    <a:pt x="76723" y="7352"/>
                  </a:lnTo>
                  <a:lnTo>
                    <a:pt x="17729" y="9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54093" y="273740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61939" y="179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64663" y="242155"/>
              <a:ext cx="200042" cy="147400"/>
            </a:xfrm>
            <a:custGeom>
              <a:avLst/>
              <a:gdLst/>
              <a:ahLst/>
              <a:cxnLst/>
              <a:rect l="0" t="0" r="0" b="0"/>
              <a:pathLst>
                <a:path w="200042" h="147400">
                  <a:moveTo>
                    <a:pt x="200041" y="0"/>
                  </a:moveTo>
                  <a:lnTo>
                    <a:pt x="139168" y="42662"/>
                  </a:lnTo>
                  <a:lnTo>
                    <a:pt x="122684" y="55226"/>
                  </a:lnTo>
                  <a:lnTo>
                    <a:pt x="94842" y="71215"/>
                  </a:lnTo>
                  <a:lnTo>
                    <a:pt x="41043" y="11864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75192" y="242155"/>
              <a:ext cx="178985" cy="168457"/>
            </a:xfrm>
            <a:custGeom>
              <a:avLst/>
              <a:gdLst/>
              <a:ahLst/>
              <a:cxnLst/>
              <a:rect l="0" t="0" r="0" b="0"/>
              <a:pathLst>
                <a:path w="178985" h="168457">
                  <a:moveTo>
                    <a:pt x="0" y="0"/>
                  </a:moveTo>
                  <a:lnTo>
                    <a:pt x="15641" y="17981"/>
                  </a:lnTo>
                  <a:lnTo>
                    <a:pt x="29850" y="43152"/>
                  </a:lnTo>
                  <a:lnTo>
                    <a:pt x="83817" y="102945"/>
                  </a:lnTo>
                  <a:lnTo>
                    <a:pt x="120438" y="138902"/>
                  </a:lnTo>
                  <a:lnTo>
                    <a:pt x="17898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38446" y="27374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43689" y="326383"/>
              <a:ext cx="136871" cy="6067"/>
            </a:xfrm>
            <a:custGeom>
              <a:avLst/>
              <a:gdLst/>
              <a:ahLst/>
              <a:cxnLst/>
              <a:rect l="0" t="0" r="0" b="0"/>
              <a:pathLst>
                <a:path w="136871" h="6067">
                  <a:moveTo>
                    <a:pt x="136870" y="0"/>
                  </a:moveTo>
                  <a:lnTo>
                    <a:pt x="103248" y="6066"/>
                  </a:lnTo>
                  <a:lnTo>
                    <a:pt x="51546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84241" y="143392"/>
              <a:ext cx="327988" cy="323898"/>
            </a:xfrm>
            <a:custGeom>
              <a:avLst/>
              <a:gdLst/>
              <a:ahLst/>
              <a:cxnLst/>
              <a:rect l="0" t="0" r="0" b="0"/>
              <a:pathLst>
                <a:path w="327988" h="323898">
                  <a:moveTo>
                    <a:pt x="75303" y="67177"/>
                  </a:moveTo>
                  <a:lnTo>
                    <a:pt x="80892" y="50410"/>
                  </a:lnTo>
                  <a:lnTo>
                    <a:pt x="92995" y="35939"/>
                  </a:lnTo>
                  <a:lnTo>
                    <a:pt x="119540" y="17757"/>
                  </a:lnTo>
                  <a:lnTo>
                    <a:pt x="165539" y="1133"/>
                  </a:lnTo>
                  <a:lnTo>
                    <a:pt x="189107" y="0"/>
                  </a:lnTo>
                  <a:lnTo>
                    <a:pt x="200305" y="1335"/>
                  </a:lnTo>
                  <a:lnTo>
                    <a:pt x="218987" y="12178"/>
                  </a:lnTo>
                  <a:lnTo>
                    <a:pt x="233919" y="28695"/>
                  </a:lnTo>
                  <a:lnTo>
                    <a:pt x="256963" y="78184"/>
                  </a:lnTo>
                  <a:lnTo>
                    <a:pt x="262490" y="115022"/>
                  </a:lnTo>
                  <a:lnTo>
                    <a:pt x="255951" y="160986"/>
                  </a:lnTo>
                  <a:lnTo>
                    <a:pt x="234416" y="220041"/>
                  </a:lnTo>
                  <a:lnTo>
                    <a:pt x="193005" y="282294"/>
                  </a:lnTo>
                  <a:lnTo>
                    <a:pt x="176748" y="298486"/>
                  </a:lnTo>
                  <a:lnTo>
                    <a:pt x="146695" y="314178"/>
                  </a:lnTo>
                  <a:lnTo>
                    <a:pt x="108674" y="323897"/>
                  </a:lnTo>
                  <a:lnTo>
                    <a:pt x="57025" y="317886"/>
                  </a:lnTo>
                  <a:lnTo>
                    <a:pt x="35594" y="310794"/>
                  </a:lnTo>
                  <a:lnTo>
                    <a:pt x="18270" y="299844"/>
                  </a:lnTo>
                  <a:lnTo>
                    <a:pt x="5891" y="284059"/>
                  </a:lnTo>
                  <a:lnTo>
                    <a:pt x="952" y="274936"/>
                  </a:lnTo>
                  <a:lnTo>
                    <a:pt x="0" y="265345"/>
                  </a:lnTo>
                  <a:lnTo>
                    <a:pt x="5180" y="245329"/>
                  </a:lnTo>
                  <a:lnTo>
                    <a:pt x="21250" y="219919"/>
                  </a:lnTo>
                  <a:lnTo>
                    <a:pt x="40362" y="207982"/>
                  </a:lnTo>
                  <a:lnTo>
                    <a:pt x="63283" y="201117"/>
                  </a:lnTo>
                  <a:lnTo>
                    <a:pt x="95918" y="203829"/>
                  </a:lnTo>
                  <a:lnTo>
                    <a:pt x="154534" y="218519"/>
                  </a:lnTo>
                  <a:lnTo>
                    <a:pt x="210233" y="240615"/>
                  </a:lnTo>
                  <a:lnTo>
                    <a:pt x="270109" y="264390"/>
                  </a:lnTo>
                  <a:lnTo>
                    <a:pt x="327987" y="288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4105925" y="2993022"/>
            <a:ext cx="141292" cy="126534"/>
          </a:xfrm>
          <a:custGeom>
            <a:avLst/>
            <a:gdLst/>
            <a:ahLst/>
            <a:cxnLst/>
            <a:rect l="0" t="0" r="0" b="0"/>
            <a:pathLst>
              <a:path w="141292" h="126534">
                <a:moveTo>
                  <a:pt x="116002" y="18128"/>
                </a:moveTo>
                <a:lnTo>
                  <a:pt x="72040" y="3474"/>
                </a:lnTo>
                <a:lnTo>
                  <a:pt x="63297" y="3679"/>
                </a:lnTo>
                <a:lnTo>
                  <a:pt x="47344" y="10146"/>
                </a:lnTo>
                <a:lnTo>
                  <a:pt x="25209" y="26941"/>
                </a:lnTo>
                <a:lnTo>
                  <a:pt x="9422" y="52325"/>
                </a:lnTo>
                <a:lnTo>
                  <a:pt x="8684" y="60813"/>
                </a:lnTo>
                <a:lnTo>
                  <a:pt x="14103" y="76483"/>
                </a:lnTo>
                <a:lnTo>
                  <a:pt x="30308" y="98459"/>
                </a:lnTo>
                <a:lnTo>
                  <a:pt x="37815" y="102098"/>
                </a:lnTo>
                <a:lnTo>
                  <a:pt x="55516" y="103021"/>
                </a:lnTo>
                <a:lnTo>
                  <a:pt x="85212" y="96964"/>
                </a:lnTo>
                <a:lnTo>
                  <a:pt x="110649" y="82171"/>
                </a:lnTo>
                <a:lnTo>
                  <a:pt x="114773" y="74861"/>
                </a:lnTo>
                <a:lnTo>
                  <a:pt x="116235" y="57381"/>
                </a:lnTo>
                <a:lnTo>
                  <a:pt x="112648" y="50146"/>
                </a:lnTo>
                <a:lnTo>
                  <a:pt x="99304" y="38987"/>
                </a:lnTo>
                <a:lnTo>
                  <a:pt x="66471" y="31717"/>
                </a:lnTo>
                <a:lnTo>
                  <a:pt x="46805" y="36256"/>
                </a:lnTo>
                <a:lnTo>
                  <a:pt x="38285" y="40742"/>
                </a:lnTo>
                <a:lnTo>
                  <a:pt x="25699" y="55085"/>
                </a:lnTo>
                <a:lnTo>
                  <a:pt x="20705" y="63823"/>
                </a:lnTo>
                <a:lnTo>
                  <a:pt x="20885" y="71988"/>
                </a:lnTo>
                <a:lnTo>
                  <a:pt x="24515" y="79771"/>
                </a:lnTo>
                <a:lnTo>
                  <a:pt x="30444" y="87299"/>
                </a:lnTo>
                <a:lnTo>
                  <a:pt x="49510" y="95664"/>
                </a:lnTo>
                <a:lnTo>
                  <a:pt x="72412" y="98212"/>
                </a:lnTo>
                <a:lnTo>
                  <a:pt x="94289" y="95445"/>
                </a:lnTo>
                <a:lnTo>
                  <a:pt x="126336" y="81721"/>
                </a:lnTo>
                <a:lnTo>
                  <a:pt x="133420" y="73391"/>
                </a:lnTo>
                <a:lnTo>
                  <a:pt x="141291" y="51658"/>
                </a:lnTo>
                <a:lnTo>
                  <a:pt x="141050" y="41651"/>
                </a:lnTo>
                <a:lnTo>
                  <a:pt x="134544" y="24293"/>
                </a:lnTo>
                <a:lnTo>
                  <a:pt x="120733" y="11899"/>
                </a:lnTo>
                <a:lnTo>
                  <a:pt x="101727" y="3661"/>
                </a:lnTo>
                <a:lnTo>
                  <a:pt x="77682" y="0"/>
                </a:lnTo>
                <a:lnTo>
                  <a:pt x="57637" y="4612"/>
                </a:lnTo>
                <a:lnTo>
                  <a:pt x="25704" y="26636"/>
                </a:lnTo>
                <a:lnTo>
                  <a:pt x="9569" y="52234"/>
                </a:lnTo>
                <a:lnTo>
                  <a:pt x="7477" y="71891"/>
                </a:lnTo>
                <a:lnTo>
                  <a:pt x="11617" y="91156"/>
                </a:lnTo>
                <a:lnTo>
                  <a:pt x="21256" y="107517"/>
                </a:lnTo>
                <a:lnTo>
                  <a:pt x="36458" y="119467"/>
                </a:lnTo>
                <a:lnTo>
                  <a:pt x="45425" y="124292"/>
                </a:lnTo>
                <a:lnTo>
                  <a:pt x="64747" y="126533"/>
                </a:lnTo>
                <a:lnTo>
                  <a:pt x="83864" y="122460"/>
                </a:lnTo>
                <a:lnTo>
                  <a:pt x="115200" y="100781"/>
                </a:lnTo>
                <a:lnTo>
                  <a:pt x="122486" y="94287"/>
                </a:lnTo>
                <a:lnTo>
                  <a:pt x="126174" y="86448"/>
                </a:lnTo>
                <a:lnTo>
                  <a:pt x="127152" y="68380"/>
                </a:lnTo>
                <a:lnTo>
                  <a:pt x="120568" y="51771"/>
                </a:lnTo>
                <a:lnTo>
                  <a:pt x="115536" y="44066"/>
                </a:lnTo>
                <a:lnTo>
                  <a:pt x="100587" y="32385"/>
                </a:lnTo>
                <a:lnTo>
                  <a:pt x="91687" y="27633"/>
                </a:lnTo>
                <a:lnTo>
                  <a:pt x="72440" y="25472"/>
                </a:lnTo>
                <a:lnTo>
                  <a:pt x="52188" y="29581"/>
                </a:lnTo>
                <a:lnTo>
                  <a:pt x="22225" y="45048"/>
                </a:lnTo>
                <a:lnTo>
                  <a:pt x="5693" y="57778"/>
                </a:lnTo>
                <a:lnTo>
                  <a:pt x="1519" y="66788"/>
                </a:lnTo>
                <a:lnTo>
                  <a:pt x="0" y="89278"/>
                </a:lnTo>
                <a:lnTo>
                  <a:pt x="4742" y="97147"/>
                </a:lnTo>
                <a:lnTo>
                  <a:pt x="12583" y="102392"/>
                </a:lnTo>
                <a:lnTo>
                  <a:pt x="22490" y="105890"/>
                </a:lnTo>
                <a:lnTo>
                  <a:pt x="42855" y="103537"/>
                </a:lnTo>
                <a:lnTo>
                  <a:pt x="62436" y="93522"/>
                </a:lnTo>
                <a:lnTo>
                  <a:pt x="78937" y="77373"/>
                </a:lnTo>
                <a:lnTo>
                  <a:pt x="81933" y="69323"/>
                </a:lnTo>
                <a:lnTo>
                  <a:pt x="81591" y="61617"/>
                </a:lnTo>
                <a:lnTo>
                  <a:pt x="79023" y="54139"/>
                </a:lnTo>
                <a:lnTo>
                  <a:pt x="73802" y="50324"/>
                </a:lnTo>
                <a:lnTo>
                  <a:pt x="66812" y="48951"/>
                </a:lnTo>
                <a:lnTo>
                  <a:pt x="58642" y="49205"/>
                </a:lnTo>
                <a:lnTo>
                  <a:pt x="52026" y="52884"/>
                </a:lnTo>
                <a:lnTo>
                  <a:pt x="41555" y="66330"/>
                </a:lnTo>
                <a:lnTo>
                  <a:pt x="41804" y="70150"/>
                </a:lnTo>
                <a:lnTo>
                  <a:pt x="45480" y="71527"/>
                </a:lnTo>
                <a:lnTo>
                  <a:pt x="51440" y="71275"/>
                </a:lnTo>
                <a:lnTo>
                  <a:pt x="54243" y="67597"/>
                </a:lnTo>
                <a:lnTo>
                  <a:pt x="54239" y="54152"/>
                </a:lnTo>
                <a:lnTo>
                  <a:pt x="51430" y="51503"/>
                </a:lnTo>
                <a:lnTo>
                  <a:pt x="47218" y="52076"/>
                </a:lnTo>
                <a:lnTo>
                  <a:pt x="42070" y="54798"/>
                </a:lnTo>
                <a:lnTo>
                  <a:pt x="39808" y="58952"/>
                </a:lnTo>
                <a:lnTo>
                  <a:pt x="39470" y="64061"/>
                </a:lnTo>
                <a:lnTo>
                  <a:pt x="42303" y="812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4389540" y="2762750"/>
            <a:ext cx="95953" cy="86022"/>
          </a:xfrm>
          <a:custGeom>
            <a:avLst/>
            <a:gdLst/>
            <a:ahLst/>
            <a:cxnLst/>
            <a:rect l="0" t="0" r="0" b="0"/>
            <a:pathLst>
              <a:path w="95953" h="86022">
                <a:moveTo>
                  <a:pt x="74542" y="16773"/>
                </a:moveTo>
                <a:lnTo>
                  <a:pt x="52186" y="16773"/>
                </a:lnTo>
                <a:lnTo>
                  <a:pt x="44430" y="20282"/>
                </a:lnTo>
                <a:lnTo>
                  <a:pt x="32693" y="33540"/>
                </a:lnTo>
                <a:lnTo>
                  <a:pt x="32605" y="39650"/>
                </a:lnTo>
                <a:lnTo>
                  <a:pt x="36056" y="44892"/>
                </a:lnTo>
                <a:lnTo>
                  <a:pt x="41866" y="49557"/>
                </a:lnTo>
                <a:lnTo>
                  <a:pt x="49248" y="51497"/>
                </a:lnTo>
                <a:lnTo>
                  <a:pt x="66810" y="50533"/>
                </a:lnTo>
                <a:lnTo>
                  <a:pt x="74067" y="46299"/>
                </a:lnTo>
                <a:lnTo>
                  <a:pt x="85250" y="32235"/>
                </a:lnTo>
                <a:lnTo>
                  <a:pt x="86360" y="24741"/>
                </a:lnTo>
                <a:lnTo>
                  <a:pt x="84760" y="17406"/>
                </a:lnTo>
                <a:lnTo>
                  <a:pt x="81354" y="10176"/>
                </a:lnTo>
                <a:lnTo>
                  <a:pt x="74404" y="5356"/>
                </a:lnTo>
                <a:lnTo>
                  <a:pt x="54204" y="0"/>
                </a:lnTo>
                <a:lnTo>
                  <a:pt x="45776" y="2082"/>
                </a:lnTo>
                <a:lnTo>
                  <a:pt x="38987" y="6979"/>
                </a:lnTo>
                <a:lnTo>
                  <a:pt x="33291" y="13753"/>
                </a:lnTo>
                <a:lnTo>
                  <a:pt x="26963" y="33758"/>
                </a:lnTo>
                <a:lnTo>
                  <a:pt x="25275" y="45644"/>
                </a:lnTo>
                <a:lnTo>
                  <a:pt x="27660" y="54738"/>
                </a:lnTo>
                <a:lnTo>
                  <a:pt x="32759" y="61970"/>
                </a:lnTo>
                <a:lnTo>
                  <a:pt x="39668" y="67961"/>
                </a:lnTo>
                <a:lnTo>
                  <a:pt x="47783" y="70786"/>
                </a:lnTo>
                <a:lnTo>
                  <a:pt x="66159" y="70804"/>
                </a:lnTo>
                <a:lnTo>
                  <a:pt x="82905" y="63794"/>
                </a:lnTo>
                <a:lnTo>
                  <a:pt x="90646" y="58649"/>
                </a:lnTo>
                <a:lnTo>
                  <a:pt x="94637" y="51709"/>
                </a:lnTo>
                <a:lnTo>
                  <a:pt x="95952" y="34640"/>
                </a:lnTo>
                <a:lnTo>
                  <a:pt x="92325" y="27514"/>
                </a:lnTo>
                <a:lnTo>
                  <a:pt x="78936" y="16478"/>
                </a:lnTo>
                <a:lnTo>
                  <a:pt x="51668" y="3687"/>
                </a:lnTo>
                <a:lnTo>
                  <a:pt x="31621" y="2378"/>
                </a:lnTo>
                <a:lnTo>
                  <a:pt x="21362" y="3667"/>
                </a:lnTo>
                <a:lnTo>
                  <a:pt x="13352" y="8036"/>
                </a:lnTo>
                <a:lnTo>
                  <a:pt x="1334" y="22248"/>
                </a:lnTo>
                <a:lnTo>
                  <a:pt x="0" y="30952"/>
                </a:lnTo>
                <a:lnTo>
                  <a:pt x="4758" y="49981"/>
                </a:lnTo>
                <a:lnTo>
                  <a:pt x="17791" y="63897"/>
                </a:lnTo>
                <a:lnTo>
                  <a:pt x="26180" y="69246"/>
                </a:lnTo>
                <a:lnTo>
                  <a:pt x="47979" y="72070"/>
                </a:lnTo>
                <a:lnTo>
                  <a:pt x="60343" y="71185"/>
                </a:lnTo>
                <a:lnTo>
                  <a:pt x="69756" y="67085"/>
                </a:lnTo>
                <a:lnTo>
                  <a:pt x="83333" y="53172"/>
                </a:lnTo>
                <a:lnTo>
                  <a:pt x="85082" y="45718"/>
                </a:lnTo>
                <a:lnTo>
                  <a:pt x="83909" y="38410"/>
                </a:lnTo>
                <a:lnTo>
                  <a:pt x="80787" y="31197"/>
                </a:lnTo>
                <a:lnTo>
                  <a:pt x="74026" y="26389"/>
                </a:lnTo>
                <a:lnTo>
                  <a:pt x="54036" y="21047"/>
                </a:lnTo>
                <a:lnTo>
                  <a:pt x="44494" y="21962"/>
                </a:lnTo>
                <a:lnTo>
                  <a:pt x="27652" y="29218"/>
                </a:lnTo>
                <a:lnTo>
                  <a:pt x="15488" y="43361"/>
                </a:lnTo>
                <a:lnTo>
                  <a:pt x="10606" y="52046"/>
                </a:lnTo>
                <a:lnTo>
                  <a:pt x="9691" y="60175"/>
                </a:lnTo>
                <a:lnTo>
                  <a:pt x="14914" y="75447"/>
                </a:lnTo>
                <a:lnTo>
                  <a:pt x="21922" y="80456"/>
                </a:lnTo>
                <a:lnTo>
                  <a:pt x="42187" y="86021"/>
                </a:lnTo>
                <a:lnTo>
                  <a:pt x="63672" y="82255"/>
                </a:lnTo>
                <a:lnTo>
                  <a:pt x="74315" y="77975"/>
                </a:lnTo>
                <a:lnTo>
                  <a:pt x="81409" y="70442"/>
                </a:lnTo>
                <a:lnTo>
                  <a:pt x="89293" y="49595"/>
                </a:lnTo>
                <a:lnTo>
                  <a:pt x="89056" y="39824"/>
                </a:lnTo>
                <a:lnTo>
                  <a:pt x="82552" y="22729"/>
                </a:lnTo>
                <a:lnTo>
                  <a:pt x="68744" y="10451"/>
                </a:lnTo>
                <a:lnTo>
                  <a:pt x="60148" y="5539"/>
                </a:lnTo>
                <a:lnTo>
                  <a:pt x="41239" y="3202"/>
                </a:lnTo>
                <a:lnTo>
                  <a:pt x="22306" y="7232"/>
                </a:lnTo>
                <a:lnTo>
                  <a:pt x="6093" y="16822"/>
                </a:lnTo>
                <a:lnTo>
                  <a:pt x="2003" y="23825"/>
                </a:lnTo>
                <a:lnTo>
                  <a:pt x="579" y="40964"/>
                </a:lnTo>
                <a:lnTo>
                  <a:pt x="4177" y="48108"/>
                </a:lnTo>
                <a:lnTo>
                  <a:pt x="17533" y="59166"/>
                </a:lnTo>
                <a:lnTo>
                  <a:pt x="35167" y="61740"/>
                </a:lnTo>
                <a:lnTo>
                  <a:pt x="64014" y="5888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2413000" y="1041400"/>
            <a:ext cx="3873500" cy="368300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4074528" y="1726673"/>
            <a:ext cx="200043" cy="10530"/>
          </a:xfrm>
          <a:custGeom>
            <a:avLst/>
            <a:gdLst/>
            <a:ahLst/>
            <a:cxnLst/>
            <a:rect l="0" t="0" r="0" b="0"/>
            <a:pathLst>
              <a:path w="200043" h="10530">
                <a:moveTo>
                  <a:pt x="200042" y="0"/>
                </a:moveTo>
                <a:lnTo>
                  <a:pt x="141425" y="0"/>
                </a:lnTo>
                <a:lnTo>
                  <a:pt x="88420" y="1170"/>
                </a:lnTo>
                <a:lnTo>
                  <a:pt x="26549" y="906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4085057" y="1379233"/>
            <a:ext cx="178985" cy="1"/>
          </a:xfrm>
          <a:custGeom>
            <a:avLst/>
            <a:gdLst/>
            <a:ahLst/>
            <a:cxnLst/>
            <a:rect l="0" t="0" r="0" b="0"/>
            <a:pathLst>
              <a:path w="178985" h="1">
                <a:moveTo>
                  <a:pt x="178984" y="0"/>
                </a:moveTo>
                <a:lnTo>
                  <a:pt x="120367" y="0"/>
                </a:lnTo>
                <a:lnTo>
                  <a:pt x="66193" y="0"/>
                </a:lnTo>
                <a:lnTo>
                  <a:pt x="1979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4072518" y="2387009"/>
            <a:ext cx="414520" cy="434938"/>
            <a:chOff x="4072518" y="2387009"/>
            <a:chExt cx="414520" cy="434938"/>
          </a:xfrm>
        </p:grpSpPr>
        <p:sp>
          <p:nvSpPr>
            <p:cNvPr id="65" name="Freeform 64"/>
            <p:cNvSpPr/>
            <p:nvPr/>
          </p:nvSpPr>
          <p:spPr>
            <a:xfrm>
              <a:off x="4072518" y="2387009"/>
              <a:ext cx="141997" cy="122342"/>
            </a:xfrm>
            <a:custGeom>
              <a:avLst/>
              <a:gdLst/>
              <a:ahLst/>
              <a:cxnLst/>
              <a:rect l="0" t="0" r="0" b="0"/>
              <a:pathLst>
                <a:path w="141997" h="122342">
                  <a:moveTo>
                    <a:pt x="107295" y="55602"/>
                  </a:moveTo>
                  <a:lnTo>
                    <a:pt x="96117" y="44424"/>
                  </a:lnTo>
                  <a:lnTo>
                    <a:pt x="90484" y="43470"/>
                  </a:lnTo>
                  <a:lnTo>
                    <a:pt x="84389" y="45175"/>
                  </a:lnTo>
                  <a:lnTo>
                    <a:pt x="77987" y="48651"/>
                  </a:lnTo>
                  <a:lnTo>
                    <a:pt x="67753" y="61871"/>
                  </a:lnTo>
                  <a:lnTo>
                    <a:pt x="63386" y="70310"/>
                  </a:lnTo>
                  <a:lnTo>
                    <a:pt x="62815" y="78275"/>
                  </a:lnTo>
                  <a:lnTo>
                    <a:pt x="68419" y="93365"/>
                  </a:lnTo>
                  <a:lnTo>
                    <a:pt x="74359" y="97155"/>
                  </a:lnTo>
                  <a:lnTo>
                    <a:pt x="90317" y="98247"/>
                  </a:lnTo>
                  <a:lnTo>
                    <a:pt x="105988" y="91713"/>
                  </a:lnTo>
                  <a:lnTo>
                    <a:pt x="113443" y="86695"/>
                  </a:lnTo>
                  <a:lnTo>
                    <a:pt x="118413" y="78670"/>
                  </a:lnTo>
                  <a:lnTo>
                    <a:pt x="123935" y="57276"/>
                  </a:lnTo>
                  <a:lnTo>
                    <a:pt x="123068" y="47359"/>
                  </a:lnTo>
                  <a:lnTo>
                    <a:pt x="115865" y="30101"/>
                  </a:lnTo>
                  <a:lnTo>
                    <a:pt x="101745" y="17752"/>
                  </a:lnTo>
                  <a:lnTo>
                    <a:pt x="93067" y="12821"/>
                  </a:lnTo>
                  <a:lnTo>
                    <a:pt x="83772" y="11874"/>
                  </a:lnTo>
                  <a:lnTo>
                    <a:pt x="64085" y="17060"/>
                  </a:lnTo>
                  <a:lnTo>
                    <a:pt x="38860" y="33134"/>
                  </a:lnTo>
                  <a:lnTo>
                    <a:pt x="26967" y="49126"/>
                  </a:lnTo>
                  <a:lnTo>
                    <a:pt x="22157" y="58303"/>
                  </a:lnTo>
                  <a:lnTo>
                    <a:pt x="21291" y="67931"/>
                  </a:lnTo>
                  <a:lnTo>
                    <a:pt x="26567" y="87988"/>
                  </a:lnTo>
                  <a:lnTo>
                    <a:pt x="33589" y="94740"/>
                  </a:lnTo>
                  <a:lnTo>
                    <a:pt x="53870" y="102242"/>
                  </a:lnTo>
                  <a:lnTo>
                    <a:pt x="75362" y="102457"/>
                  </a:lnTo>
                  <a:lnTo>
                    <a:pt x="86006" y="100877"/>
                  </a:lnTo>
                  <a:lnTo>
                    <a:pt x="104072" y="89762"/>
                  </a:lnTo>
                  <a:lnTo>
                    <a:pt x="112166" y="81885"/>
                  </a:lnTo>
                  <a:lnTo>
                    <a:pt x="121158" y="60654"/>
                  </a:lnTo>
                  <a:lnTo>
                    <a:pt x="123556" y="48442"/>
                  </a:lnTo>
                  <a:lnTo>
                    <a:pt x="122815" y="37960"/>
                  </a:lnTo>
                  <a:lnTo>
                    <a:pt x="115753" y="20075"/>
                  </a:lnTo>
                  <a:lnTo>
                    <a:pt x="101695" y="7447"/>
                  </a:lnTo>
                  <a:lnTo>
                    <a:pt x="93033" y="2442"/>
                  </a:lnTo>
                  <a:lnTo>
                    <a:pt x="74050" y="0"/>
                  </a:lnTo>
                  <a:lnTo>
                    <a:pt x="64075" y="986"/>
                  </a:lnTo>
                  <a:lnTo>
                    <a:pt x="56255" y="5154"/>
                  </a:lnTo>
                  <a:lnTo>
                    <a:pt x="44446" y="19142"/>
                  </a:lnTo>
                  <a:lnTo>
                    <a:pt x="31221" y="46749"/>
                  </a:lnTo>
                  <a:lnTo>
                    <a:pt x="25483" y="82745"/>
                  </a:lnTo>
                  <a:lnTo>
                    <a:pt x="28187" y="92414"/>
                  </a:lnTo>
                  <a:lnTo>
                    <a:pt x="33499" y="100031"/>
                  </a:lnTo>
                  <a:lnTo>
                    <a:pt x="48761" y="111613"/>
                  </a:lnTo>
                  <a:lnTo>
                    <a:pt x="67242" y="120660"/>
                  </a:lnTo>
                  <a:lnTo>
                    <a:pt x="87154" y="122341"/>
                  </a:lnTo>
                  <a:lnTo>
                    <a:pt x="106533" y="118019"/>
                  </a:lnTo>
                  <a:lnTo>
                    <a:pt x="122944" y="108299"/>
                  </a:lnTo>
                  <a:lnTo>
                    <a:pt x="134917" y="93061"/>
                  </a:lnTo>
                  <a:lnTo>
                    <a:pt x="139748" y="84084"/>
                  </a:lnTo>
                  <a:lnTo>
                    <a:pt x="141996" y="64751"/>
                  </a:lnTo>
                  <a:lnTo>
                    <a:pt x="140957" y="54683"/>
                  </a:lnTo>
                  <a:lnTo>
                    <a:pt x="130445" y="37256"/>
                  </a:lnTo>
                  <a:lnTo>
                    <a:pt x="114074" y="22882"/>
                  </a:lnTo>
                  <a:lnTo>
                    <a:pt x="95100" y="12594"/>
                  </a:lnTo>
                  <a:lnTo>
                    <a:pt x="74969" y="10361"/>
                  </a:lnTo>
                  <a:lnTo>
                    <a:pt x="55493" y="14438"/>
                  </a:lnTo>
                  <a:lnTo>
                    <a:pt x="23926" y="36119"/>
                  </a:lnTo>
                  <a:lnTo>
                    <a:pt x="10581" y="50453"/>
                  </a:lnTo>
                  <a:lnTo>
                    <a:pt x="750" y="68521"/>
                  </a:lnTo>
                  <a:lnTo>
                    <a:pt x="0" y="77083"/>
                  </a:lnTo>
                  <a:lnTo>
                    <a:pt x="5406" y="92835"/>
                  </a:lnTo>
                  <a:lnTo>
                    <a:pt x="18728" y="104515"/>
                  </a:lnTo>
                  <a:lnTo>
                    <a:pt x="27193" y="109268"/>
                  </a:lnTo>
                  <a:lnTo>
                    <a:pt x="45958" y="111429"/>
                  </a:lnTo>
                  <a:lnTo>
                    <a:pt x="65996" y="107320"/>
                  </a:lnTo>
                  <a:lnTo>
                    <a:pt x="86600" y="97695"/>
                  </a:lnTo>
                  <a:lnTo>
                    <a:pt x="101217" y="82499"/>
                  </a:lnTo>
                  <a:lnTo>
                    <a:pt x="106753" y="73533"/>
                  </a:lnTo>
                  <a:lnTo>
                    <a:pt x="109784" y="54213"/>
                  </a:lnTo>
                  <a:lnTo>
                    <a:pt x="108954" y="44148"/>
                  </a:lnTo>
                  <a:lnTo>
                    <a:pt x="98673" y="26725"/>
                  </a:lnTo>
                  <a:lnTo>
                    <a:pt x="91019" y="18803"/>
                  </a:lnTo>
                  <a:lnTo>
                    <a:pt x="70036" y="10001"/>
                  </a:lnTo>
                  <a:lnTo>
                    <a:pt x="57889" y="7654"/>
                  </a:lnTo>
                  <a:lnTo>
                    <a:pt x="38153" y="11285"/>
                  </a:lnTo>
                  <a:lnTo>
                    <a:pt x="29615" y="15529"/>
                  </a:lnTo>
                  <a:lnTo>
                    <a:pt x="23923" y="23037"/>
                  </a:lnTo>
                  <a:lnTo>
                    <a:pt x="17598" y="43858"/>
                  </a:lnTo>
                  <a:lnTo>
                    <a:pt x="21027" y="65590"/>
                  </a:lnTo>
                  <a:lnTo>
                    <a:pt x="25216" y="76299"/>
                  </a:lnTo>
                  <a:lnTo>
                    <a:pt x="32689" y="83438"/>
                  </a:lnTo>
                  <a:lnTo>
                    <a:pt x="53470" y="91370"/>
                  </a:lnTo>
                  <a:lnTo>
                    <a:pt x="63222" y="91146"/>
                  </a:lnTo>
                  <a:lnTo>
                    <a:pt x="80298" y="84657"/>
                  </a:lnTo>
                  <a:lnTo>
                    <a:pt x="92567" y="70855"/>
                  </a:lnTo>
                  <a:lnTo>
                    <a:pt x="97476" y="62261"/>
                  </a:lnTo>
                  <a:lnTo>
                    <a:pt x="98409" y="54192"/>
                  </a:lnTo>
                  <a:lnTo>
                    <a:pt x="86238" y="24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00200" y="2742348"/>
              <a:ext cx="86838" cy="79599"/>
            </a:xfrm>
            <a:custGeom>
              <a:avLst/>
              <a:gdLst/>
              <a:ahLst/>
              <a:cxnLst/>
              <a:rect l="0" t="0" r="0" b="0"/>
              <a:pathLst>
                <a:path w="86838" h="79599">
                  <a:moveTo>
                    <a:pt x="42826" y="5589"/>
                  </a:moveTo>
                  <a:lnTo>
                    <a:pt x="26058" y="0"/>
                  </a:lnTo>
                  <a:lnTo>
                    <a:pt x="18779" y="694"/>
                  </a:lnTo>
                  <a:lnTo>
                    <a:pt x="4452" y="7703"/>
                  </a:lnTo>
                  <a:lnTo>
                    <a:pt x="866" y="15187"/>
                  </a:lnTo>
                  <a:lnTo>
                    <a:pt x="0" y="35982"/>
                  </a:lnTo>
                  <a:lnTo>
                    <a:pt x="6634" y="54582"/>
                  </a:lnTo>
                  <a:lnTo>
                    <a:pt x="11679" y="62817"/>
                  </a:lnTo>
                  <a:lnTo>
                    <a:pt x="19722" y="68308"/>
                  </a:lnTo>
                  <a:lnTo>
                    <a:pt x="41136" y="74408"/>
                  </a:lnTo>
                  <a:lnTo>
                    <a:pt x="51058" y="73696"/>
                  </a:lnTo>
                  <a:lnTo>
                    <a:pt x="68321" y="66665"/>
                  </a:lnTo>
                  <a:lnTo>
                    <a:pt x="80673" y="52621"/>
                  </a:lnTo>
                  <a:lnTo>
                    <a:pt x="85605" y="43963"/>
                  </a:lnTo>
                  <a:lnTo>
                    <a:pt x="86553" y="35851"/>
                  </a:lnTo>
                  <a:lnTo>
                    <a:pt x="81367" y="20599"/>
                  </a:lnTo>
                  <a:lnTo>
                    <a:pt x="68144" y="9141"/>
                  </a:lnTo>
                  <a:lnTo>
                    <a:pt x="59704" y="4447"/>
                  </a:lnTo>
                  <a:lnTo>
                    <a:pt x="40969" y="2352"/>
                  </a:lnTo>
                  <a:lnTo>
                    <a:pt x="31059" y="3431"/>
                  </a:lnTo>
                  <a:lnTo>
                    <a:pt x="23283" y="7660"/>
                  </a:lnTo>
                  <a:lnTo>
                    <a:pt x="11523" y="21717"/>
                  </a:lnTo>
                  <a:lnTo>
                    <a:pt x="9089" y="30380"/>
                  </a:lnTo>
                  <a:lnTo>
                    <a:pt x="9504" y="49362"/>
                  </a:lnTo>
                  <a:lnTo>
                    <a:pt x="16707" y="66378"/>
                  </a:lnTo>
                  <a:lnTo>
                    <a:pt x="21904" y="74191"/>
                  </a:lnTo>
                  <a:lnTo>
                    <a:pt x="28878" y="78230"/>
                  </a:lnTo>
                  <a:lnTo>
                    <a:pt x="45985" y="79598"/>
                  </a:lnTo>
                  <a:lnTo>
                    <a:pt x="62167" y="73187"/>
                  </a:lnTo>
                  <a:lnTo>
                    <a:pt x="69758" y="68202"/>
                  </a:lnTo>
                  <a:lnTo>
                    <a:pt x="81312" y="53304"/>
                  </a:lnTo>
                  <a:lnTo>
                    <a:pt x="86031" y="44418"/>
                  </a:lnTo>
                  <a:lnTo>
                    <a:pt x="86837" y="36155"/>
                  </a:lnTo>
                  <a:lnTo>
                    <a:pt x="81493" y="20734"/>
                  </a:lnTo>
                  <a:lnTo>
                    <a:pt x="74454" y="15686"/>
                  </a:lnTo>
                  <a:lnTo>
                    <a:pt x="54153" y="10077"/>
                  </a:lnTo>
                  <a:lnTo>
                    <a:pt x="44528" y="10920"/>
                  </a:lnTo>
                  <a:lnTo>
                    <a:pt x="27594" y="18097"/>
                  </a:lnTo>
                  <a:lnTo>
                    <a:pt x="23313" y="24457"/>
                  </a:lnTo>
                  <a:lnTo>
                    <a:pt x="21675" y="40881"/>
                  </a:lnTo>
                  <a:lnTo>
                    <a:pt x="27966" y="56760"/>
                  </a:lnTo>
                  <a:lnTo>
                    <a:pt x="32919" y="64269"/>
                  </a:lnTo>
                  <a:lnTo>
                    <a:pt x="39731" y="68106"/>
                  </a:lnTo>
                  <a:lnTo>
                    <a:pt x="56658" y="69249"/>
                  </a:lnTo>
                  <a:lnTo>
                    <a:pt x="60236" y="66747"/>
                  </a:lnTo>
                  <a:lnTo>
                    <a:pt x="60282" y="62739"/>
                  </a:lnTo>
                  <a:lnTo>
                    <a:pt x="57972" y="57727"/>
                  </a:lnTo>
                  <a:lnTo>
                    <a:pt x="54094" y="57895"/>
                  </a:lnTo>
                  <a:lnTo>
                    <a:pt x="32297" y="79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 flipH="1" flipV="1">
            <a:off x="2819400" y="914400"/>
            <a:ext cx="3162300" cy="361950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reeform 68"/>
          <p:cNvSpPr/>
          <p:nvPr/>
        </p:nvSpPr>
        <p:spPr>
          <a:xfrm>
            <a:off x="2308300" y="1133339"/>
            <a:ext cx="1977537" cy="3278102"/>
          </a:xfrm>
          <a:custGeom>
            <a:avLst/>
            <a:gdLst/>
            <a:ahLst/>
            <a:cxnLst/>
            <a:rect l="0" t="0" r="0" b="0"/>
            <a:pathLst>
              <a:path w="1977537" h="3278102">
                <a:moveTo>
                  <a:pt x="418580" y="35324"/>
                </a:moveTo>
                <a:lnTo>
                  <a:pt x="468079" y="94917"/>
                </a:lnTo>
                <a:lnTo>
                  <a:pt x="511190" y="144644"/>
                </a:lnTo>
                <a:lnTo>
                  <a:pt x="555262" y="205405"/>
                </a:lnTo>
                <a:lnTo>
                  <a:pt x="591691" y="263872"/>
                </a:lnTo>
                <a:lnTo>
                  <a:pt x="642211" y="322616"/>
                </a:lnTo>
                <a:lnTo>
                  <a:pt x="660446" y="345055"/>
                </a:lnTo>
                <a:lnTo>
                  <a:pt x="661713" y="343587"/>
                </a:lnTo>
                <a:lnTo>
                  <a:pt x="655340" y="316014"/>
                </a:lnTo>
                <a:lnTo>
                  <a:pt x="627978" y="258146"/>
                </a:lnTo>
                <a:lnTo>
                  <a:pt x="586665" y="204007"/>
                </a:lnTo>
                <a:lnTo>
                  <a:pt x="559190" y="161711"/>
                </a:lnTo>
                <a:lnTo>
                  <a:pt x="542911" y="133213"/>
                </a:lnTo>
                <a:lnTo>
                  <a:pt x="502632" y="71575"/>
                </a:lnTo>
                <a:lnTo>
                  <a:pt x="463799" y="13752"/>
                </a:lnTo>
                <a:lnTo>
                  <a:pt x="457395" y="0"/>
                </a:lnTo>
                <a:lnTo>
                  <a:pt x="457325" y="1246"/>
                </a:lnTo>
                <a:lnTo>
                  <a:pt x="458448" y="5586"/>
                </a:lnTo>
                <a:lnTo>
                  <a:pt x="503268" y="64923"/>
                </a:lnTo>
                <a:lnTo>
                  <a:pt x="551969" y="121515"/>
                </a:lnTo>
                <a:lnTo>
                  <a:pt x="601076" y="176578"/>
                </a:lnTo>
                <a:lnTo>
                  <a:pt x="643189" y="234580"/>
                </a:lnTo>
                <a:lnTo>
                  <a:pt x="699341" y="294859"/>
                </a:lnTo>
                <a:lnTo>
                  <a:pt x="762511" y="358193"/>
                </a:lnTo>
                <a:lnTo>
                  <a:pt x="825682" y="421369"/>
                </a:lnTo>
                <a:lnTo>
                  <a:pt x="888853" y="484540"/>
                </a:lnTo>
                <a:lnTo>
                  <a:pt x="952024" y="547711"/>
                </a:lnTo>
                <a:lnTo>
                  <a:pt x="1008176" y="606982"/>
                </a:lnTo>
                <a:lnTo>
                  <a:pt x="1051720" y="668680"/>
                </a:lnTo>
                <a:lnTo>
                  <a:pt x="1096203" y="724041"/>
                </a:lnTo>
                <a:lnTo>
                  <a:pt x="1138053" y="782060"/>
                </a:lnTo>
                <a:lnTo>
                  <a:pt x="1184043" y="838358"/>
                </a:lnTo>
                <a:lnTo>
                  <a:pt x="1199885" y="864805"/>
                </a:lnTo>
                <a:lnTo>
                  <a:pt x="1253927" y="923138"/>
                </a:lnTo>
                <a:lnTo>
                  <a:pt x="1302979" y="983808"/>
                </a:lnTo>
                <a:lnTo>
                  <a:pt x="1352107" y="1041988"/>
                </a:lnTo>
                <a:lnTo>
                  <a:pt x="1408259" y="1098680"/>
                </a:lnTo>
                <a:lnTo>
                  <a:pt x="1471430" y="1161873"/>
                </a:lnTo>
                <a:lnTo>
                  <a:pt x="1534601" y="1225044"/>
                </a:lnTo>
                <a:lnTo>
                  <a:pt x="1597772" y="1288215"/>
                </a:lnTo>
                <a:lnTo>
                  <a:pt x="1610641" y="1303423"/>
                </a:lnTo>
                <a:lnTo>
                  <a:pt x="1626802" y="1330546"/>
                </a:lnTo>
                <a:lnTo>
                  <a:pt x="1688714" y="1389862"/>
                </a:lnTo>
                <a:lnTo>
                  <a:pt x="1752182" y="1453158"/>
                </a:lnTo>
                <a:lnTo>
                  <a:pt x="1811462" y="1509313"/>
                </a:lnTo>
                <a:lnTo>
                  <a:pt x="1868667" y="1551427"/>
                </a:lnTo>
                <a:lnTo>
                  <a:pt x="1885456" y="1564296"/>
                </a:lnTo>
                <a:lnTo>
                  <a:pt x="1929545" y="1591495"/>
                </a:lnTo>
                <a:lnTo>
                  <a:pt x="1973146" y="1641339"/>
                </a:lnTo>
                <a:lnTo>
                  <a:pt x="1976703" y="1649973"/>
                </a:lnTo>
                <a:lnTo>
                  <a:pt x="1977536" y="1668925"/>
                </a:lnTo>
                <a:lnTo>
                  <a:pt x="1973780" y="1676553"/>
                </a:lnTo>
                <a:lnTo>
                  <a:pt x="1930202" y="1712358"/>
                </a:lnTo>
                <a:lnTo>
                  <a:pt x="1869055" y="1752158"/>
                </a:lnTo>
                <a:lnTo>
                  <a:pt x="1828914" y="1774092"/>
                </a:lnTo>
                <a:lnTo>
                  <a:pt x="1779812" y="1796447"/>
                </a:lnTo>
                <a:lnTo>
                  <a:pt x="1723458" y="1835948"/>
                </a:lnTo>
                <a:lnTo>
                  <a:pt x="1664005" y="1877833"/>
                </a:lnTo>
                <a:lnTo>
                  <a:pt x="1615979" y="1916807"/>
                </a:lnTo>
                <a:lnTo>
                  <a:pt x="1589519" y="1932649"/>
                </a:lnTo>
                <a:lnTo>
                  <a:pt x="1542210" y="1969641"/>
                </a:lnTo>
                <a:lnTo>
                  <a:pt x="1515799" y="1985348"/>
                </a:lnTo>
                <a:lnTo>
                  <a:pt x="1457480" y="2039336"/>
                </a:lnTo>
                <a:lnTo>
                  <a:pt x="1394224" y="2102421"/>
                </a:lnTo>
                <a:lnTo>
                  <a:pt x="1332480" y="2158571"/>
                </a:lnTo>
                <a:lnTo>
                  <a:pt x="1302358" y="2179628"/>
                </a:lnTo>
                <a:lnTo>
                  <a:pt x="1281643" y="2184307"/>
                </a:lnTo>
                <a:lnTo>
                  <a:pt x="1271206" y="2183917"/>
                </a:lnTo>
                <a:lnTo>
                  <a:pt x="1263078" y="2180148"/>
                </a:lnTo>
                <a:lnTo>
                  <a:pt x="1250928" y="2166601"/>
                </a:lnTo>
                <a:lnTo>
                  <a:pt x="1233595" y="2113667"/>
                </a:lnTo>
                <a:lnTo>
                  <a:pt x="1218906" y="2050698"/>
                </a:lnTo>
                <a:lnTo>
                  <a:pt x="1208265" y="1991818"/>
                </a:lnTo>
                <a:lnTo>
                  <a:pt x="1197704" y="1939277"/>
                </a:lnTo>
                <a:lnTo>
                  <a:pt x="1183654" y="1884493"/>
                </a:lnTo>
                <a:lnTo>
                  <a:pt x="1167534" y="1825848"/>
                </a:lnTo>
                <a:lnTo>
                  <a:pt x="1159118" y="1773377"/>
                </a:lnTo>
                <a:lnTo>
                  <a:pt x="1146700" y="1712556"/>
                </a:lnTo>
                <a:lnTo>
                  <a:pt x="1130588" y="1663770"/>
                </a:lnTo>
                <a:lnTo>
                  <a:pt x="1114072" y="1601651"/>
                </a:lnTo>
                <a:lnTo>
                  <a:pt x="1093955" y="1538991"/>
                </a:lnTo>
                <a:lnTo>
                  <a:pt x="1079866" y="1490161"/>
                </a:lnTo>
                <a:lnTo>
                  <a:pt x="1062693" y="1438648"/>
                </a:lnTo>
                <a:lnTo>
                  <a:pt x="1042787" y="1386340"/>
                </a:lnTo>
                <a:lnTo>
                  <a:pt x="1022071" y="1333797"/>
                </a:lnTo>
                <a:lnTo>
                  <a:pt x="1001115" y="1281183"/>
                </a:lnTo>
                <a:lnTo>
                  <a:pt x="980088" y="1228550"/>
                </a:lnTo>
                <a:lnTo>
                  <a:pt x="953450" y="1175910"/>
                </a:lnTo>
                <a:lnTo>
                  <a:pt x="928920" y="1123268"/>
                </a:lnTo>
                <a:lnTo>
                  <a:pt x="901245" y="1070626"/>
                </a:lnTo>
                <a:lnTo>
                  <a:pt x="876407" y="1017983"/>
                </a:lnTo>
                <a:lnTo>
                  <a:pt x="848641" y="965341"/>
                </a:lnTo>
                <a:lnTo>
                  <a:pt x="823776" y="912699"/>
                </a:lnTo>
                <a:lnTo>
                  <a:pt x="796002" y="860056"/>
                </a:lnTo>
                <a:lnTo>
                  <a:pt x="755175" y="797102"/>
                </a:lnTo>
                <a:lnTo>
                  <a:pt x="724983" y="747946"/>
                </a:lnTo>
                <a:lnTo>
                  <a:pt x="690108" y="685703"/>
                </a:lnTo>
                <a:lnTo>
                  <a:pt x="649770" y="623018"/>
                </a:lnTo>
                <a:lnTo>
                  <a:pt x="600771" y="565576"/>
                </a:lnTo>
                <a:lnTo>
                  <a:pt x="556084" y="509169"/>
                </a:lnTo>
                <a:lnTo>
                  <a:pt x="510127" y="447330"/>
                </a:lnTo>
                <a:lnTo>
                  <a:pt x="460272" y="393476"/>
                </a:lnTo>
                <a:lnTo>
                  <a:pt x="412141" y="330138"/>
                </a:lnTo>
                <a:lnTo>
                  <a:pt x="354844" y="276017"/>
                </a:lnTo>
                <a:lnTo>
                  <a:pt x="323656" y="256639"/>
                </a:lnTo>
                <a:lnTo>
                  <a:pt x="317863" y="256567"/>
                </a:lnTo>
                <a:lnTo>
                  <a:pt x="315171" y="260028"/>
                </a:lnTo>
                <a:lnTo>
                  <a:pt x="314546" y="265845"/>
                </a:lnTo>
                <a:lnTo>
                  <a:pt x="320090" y="278548"/>
                </a:lnTo>
                <a:lnTo>
                  <a:pt x="362826" y="332264"/>
                </a:lnTo>
                <a:lnTo>
                  <a:pt x="410167" y="393481"/>
                </a:lnTo>
                <a:lnTo>
                  <a:pt x="467933" y="456480"/>
                </a:lnTo>
                <a:lnTo>
                  <a:pt x="505451" y="506986"/>
                </a:lnTo>
                <a:lnTo>
                  <a:pt x="555799" y="570381"/>
                </a:lnTo>
                <a:lnTo>
                  <a:pt x="604869" y="629658"/>
                </a:lnTo>
                <a:lnTo>
                  <a:pt x="649571" y="687640"/>
                </a:lnTo>
                <a:lnTo>
                  <a:pt x="697785" y="749743"/>
                </a:lnTo>
                <a:lnTo>
                  <a:pt x="732935" y="800984"/>
                </a:lnTo>
                <a:lnTo>
                  <a:pt x="765576" y="853212"/>
                </a:lnTo>
                <a:lnTo>
                  <a:pt x="815283" y="916026"/>
                </a:lnTo>
                <a:lnTo>
                  <a:pt x="849247" y="966327"/>
                </a:lnTo>
                <a:lnTo>
                  <a:pt x="881538" y="1017106"/>
                </a:lnTo>
                <a:lnTo>
                  <a:pt x="927009" y="1076779"/>
                </a:lnTo>
                <a:lnTo>
                  <a:pt x="969527" y="1133626"/>
                </a:lnTo>
                <a:lnTo>
                  <a:pt x="1008861" y="1195981"/>
                </a:lnTo>
                <a:lnTo>
                  <a:pt x="1047306" y="1247639"/>
                </a:lnTo>
                <a:lnTo>
                  <a:pt x="1083366" y="1302557"/>
                </a:lnTo>
                <a:lnTo>
                  <a:pt x="1131595" y="1364150"/>
                </a:lnTo>
                <a:lnTo>
                  <a:pt x="1176464" y="1423993"/>
                </a:lnTo>
                <a:lnTo>
                  <a:pt x="1214753" y="1477584"/>
                </a:lnTo>
                <a:lnTo>
                  <a:pt x="1257308" y="1540886"/>
                </a:lnTo>
                <a:lnTo>
                  <a:pt x="1306481" y="1603875"/>
                </a:lnTo>
                <a:lnTo>
                  <a:pt x="1357003" y="1665009"/>
                </a:lnTo>
                <a:lnTo>
                  <a:pt x="1411674" y="1720641"/>
                </a:lnTo>
                <a:lnTo>
                  <a:pt x="1430834" y="1731138"/>
                </a:lnTo>
                <a:lnTo>
                  <a:pt x="1439687" y="1732066"/>
                </a:lnTo>
                <a:lnTo>
                  <a:pt x="1455762" y="1726858"/>
                </a:lnTo>
                <a:lnTo>
                  <a:pt x="1459815" y="1719854"/>
                </a:lnTo>
                <a:lnTo>
                  <a:pt x="1461198" y="1699593"/>
                </a:lnTo>
                <a:lnTo>
                  <a:pt x="1449488" y="1637952"/>
                </a:lnTo>
                <a:lnTo>
                  <a:pt x="1432709" y="1583315"/>
                </a:lnTo>
                <a:lnTo>
                  <a:pt x="1409674" y="1524821"/>
                </a:lnTo>
                <a:lnTo>
                  <a:pt x="1390514" y="1470306"/>
                </a:lnTo>
                <a:lnTo>
                  <a:pt x="1365413" y="1411358"/>
                </a:lnTo>
                <a:lnTo>
                  <a:pt x="1337925" y="1349324"/>
                </a:lnTo>
                <a:lnTo>
                  <a:pt x="1309965" y="1290841"/>
                </a:lnTo>
                <a:lnTo>
                  <a:pt x="1287758" y="1241290"/>
                </a:lnTo>
                <a:lnTo>
                  <a:pt x="1259471" y="1190733"/>
                </a:lnTo>
                <a:lnTo>
                  <a:pt x="1221591" y="1128016"/>
                </a:lnTo>
                <a:lnTo>
                  <a:pt x="1195413" y="1076972"/>
                </a:lnTo>
                <a:lnTo>
                  <a:pt x="1165429" y="1024803"/>
                </a:lnTo>
                <a:lnTo>
                  <a:pt x="1137438" y="975421"/>
                </a:lnTo>
                <a:lnTo>
                  <a:pt x="1111207" y="928033"/>
                </a:lnTo>
                <a:lnTo>
                  <a:pt x="1078089" y="876948"/>
                </a:lnTo>
                <a:lnTo>
                  <a:pt x="1041759" y="827886"/>
                </a:lnTo>
                <a:lnTo>
                  <a:pt x="1008768" y="780594"/>
                </a:lnTo>
                <a:lnTo>
                  <a:pt x="966179" y="717801"/>
                </a:lnTo>
                <a:lnTo>
                  <a:pt x="922802" y="659168"/>
                </a:lnTo>
                <a:lnTo>
                  <a:pt x="885134" y="610761"/>
                </a:lnTo>
                <a:lnTo>
                  <a:pt x="840372" y="551889"/>
                </a:lnTo>
                <a:lnTo>
                  <a:pt x="792146" y="500789"/>
                </a:lnTo>
                <a:lnTo>
                  <a:pt x="743436" y="437893"/>
                </a:lnTo>
                <a:lnTo>
                  <a:pt x="681659" y="375574"/>
                </a:lnTo>
                <a:lnTo>
                  <a:pt x="626944" y="330415"/>
                </a:lnTo>
                <a:lnTo>
                  <a:pt x="617151" y="323298"/>
                </a:lnTo>
                <a:lnTo>
                  <a:pt x="611792" y="325573"/>
                </a:lnTo>
                <a:lnTo>
                  <a:pt x="609389" y="334108"/>
                </a:lnTo>
                <a:lnTo>
                  <a:pt x="611009" y="357630"/>
                </a:lnTo>
                <a:lnTo>
                  <a:pt x="644061" y="415070"/>
                </a:lnTo>
                <a:lnTo>
                  <a:pt x="686549" y="477584"/>
                </a:lnTo>
                <a:lnTo>
                  <a:pt x="735062" y="535761"/>
                </a:lnTo>
                <a:lnTo>
                  <a:pt x="781947" y="595804"/>
                </a:lnTo>
                <a:lnTo>
                  <a:pt x="828178" y="649974"/>
                </a:lnTo>
                <a:lnTo>
                  <a:pt x="863870" y="705734"/>
                </a:lnTo>
                <a:lnTo>
                  <a:pt x="903502" y="761809"/>
                </a:lnTo>
                <a:lnTo>
                  <a:pt x="939537" y="817946"/>
                </a:lnTo>
                <a:lnTo>
                  <a:pt x="976420" y="874095"/>
                </a:lnTo>
                <a:lnTo>
                  <a:pt x="1010569" y="930246"/>
                </a:lnTo>
                <a:lnTo>
                  <a:pt x="1053898" y="993200"/>
                </a:lnTo>
                <a:lnTo>
                  <a:pt x="1097819" y="1054942"/>
                </a:lnTo>
                <a:lnTo>
                  <a:pt x="1142640" y="1112134"/>
                </a:lnTo>
                <a:lnTo>
                  <a:pt x="1190069" y="1173927"/>
                </a:lnTo>
                <a:lnTo>
                  <a:pt x="1239134" y="1232587"/>
                </a:lnTo>
                <a:lnTo>
                  <a:pt x="1281859" y="1288877"/>
                </a:lnTo>
                <a:lnTo>
                  <a:pt x="1331047" y="1347299"/>
                </a:lnTo>
                <a:lnTo>
                  <a:pt x="1378753" y="1401118"/>
                </a:lnTo>
                <a:lnTo>
                  <a:pt x="1429590" y="1456288"/>
                </a:lnTo>
                <a:lnTo>
                  <a:pt x="1488377" y="1515694"/>
                </a:lnTo>
                <a:lnTo>
                  <a:pt x="1545106" y="1572459"/>
                </a:lnTo>
                <a:lnTo>
                  <a:pt x="1601281" y="1635871"/>
                </a:lnTo>
                <a:lnTo>
                  <a:pt x="1657434" y="1695188"/>
                </a:lnTo>
                <a:lnTo>
                  <a:pt x="1663283" y="1696401"/>
                </a:lnTo>
                <a:lnTo>
                  <a:pt x="1668352" y="1693700"/>
                </a:lnTo>
                <a:lnTo>
                  <a:pt x="1672901" y="1688390"/>
                </a:lnTo>
                <a:lnTo>
                  <a:pt x="1679304" y="1652970"/>
                </a:lnTo>
                <a:lnTo>
                  <a:pt x="1665826" y="1598175"/>
                </a:lnTo>
                <a:lnTo>
                  <a:pt x="1647086" y="1541509"/>
                </a:lnTo>
                <a:lnTo>
                  <a:pt x="1617929" y="1480004"/>
                </a:lnTo>
                <a:lnTo>
                  <a:pt x="1583615" y="1425385"/>
                </a:lnTo>
                <a:lnTo>
                  <a:pt x="1542780" y="1361941"/>
                </a:lnTo>
                <a:lnTo>
                  <a:pt x="1509058" y="1299916"/>
                </a:lnTo>
                <a:lnTo>
                  <a:pt x="1484885" y="1264963"/>
                </a:lnTo>
                <a:lnTo>
                  <a:pt x="1469178" y="1238042"/>
                </a:lnTo>
                <a:lnTo>
                  <a:pt x="1422166" y="1177519"/>
                </a:lnTo>
                <a:lnTo>
                  <a:pt x="1366140" y="1119822"/>
                </a:lnTo>
                <a:lnTo>
                  <a:pt x="1302974" y="1056590"/>
                </a:lnTo>
                <a:lnTo>
                  <a:pt x="1290106" y="1041381"/>
                </a:lnTo>
                <a:lnTo>
                  <a:pt x="1273945" y="1014258"/>
                </a:lnTo>
                <a:lnTo>
                  <a:pt x="1219204" y="953691"/>
                </a:lnTo>
                <a:lnTo>
                  <a:pt x="1169640" y="896721"/>
                </a:lnTo>
                <a:lnTo>
                  <a:pt x="1113462" y="835688"/>
                </a:lnTo>
                <a:lnTo>
                  <a:pt x="1058739" y="777303"/>
                </a:lnTo>
                <a:lnTo>
                  <a:pt x="997840" y="719734"/>
                </a:lnTo>
                <a:lnTo>
                  <a:pt x="934482" y="656507"/>
                </a:lnTo>
                <a:lnTo>
                  <a:pt x="880910" y="606058"/>
                </a:lnTo>
                <a:lnTo>
                  <a:pt x="821702" y="553608"/>
                </a:lnTo>
                <a:lnTo>
                  <a:pt x="765363" y="497863"/>
                </a:lnTo>
                <a:lnTo>
                  <a:pt x="705912" y="438463"/>
                </a:lnTo>
                <a:lnTo>
                  <a:pt x="646433" y="382108"/>
                </a:lnTo>
                <a:lnTo>
                  <a:pt x="585434" y="319536"/>
                </a:lnTo>
                <a:lnTo>
                  <a:pt x="523725" y="259537"/>
                </a:lnTo>
                <a:lnTo>
                  <a:pt x="463802" y="203129"/>
                </a:lnTo>
                <a:lnTo>
                  <a:pt x="407400" y="140552"/>
                </a:lnTo>
                <a:lnTo>
                  <a:pt x="348088" y="89129"/>
                </a:lnTo>
                <a:lnTo>
                  <a:pt x="292661" y="44388"/>
                </a:lnTo>
                <a:lnTo>
                  <a:pt x="250208" y="20260"/>
                </a:lnTo>
                <a:lnTo>
                  <a:pt x="229105" y="11861"/>
                </a:lnTo>
                <a:lnTo>
                  <a:pt x="219734" y="11493"/>
                </a:lnTo>
                <a:lnTo>
                  <a:pt x="203082" y="17324"/>
                </a:lnTo>
                <a:lnTo>
                  <a:pt x="198876" y="24493"/>
                </a:lnTo>
                <a:lnTo>
                  <a:pt x="197322" y="44938"/>
                </a:lnTo>
                <a:lnTo>
                  <a:pt x="214261" y="97361"/>
                </a:lnTo>
                <a:lnTo>
                  <a:pt x="240137" y="153470"/>
                </a:lnTo>
                <a:lnTo>
                  <a:pt x="257694" y="186533"/>
                </a:lnTo>
                <a:lnTo>
                  <a:pt x="286216" y="246179"/>
                </a:lnTo>
                <a:lnTo>
                  <a:pt x="313492" y="299286"/>
                </a:lnTo>
                <a:lnTo>
                  <a:pt x="347000" y="354836"/>
                </a:lnTo>
                <a:lnTo>
                  <a:pt x="387413" y="412039"/>
                </a:lnTo>
                <a:lnTo>
                  <a:pt x="418705" y="461368"/>
                </a:lnTo>
                <a:lnTo>
                  <a:pt x="451373" y="513029"/>
                </a:lnTo>
                <a:lnTo>
                  <a:pt x="488998" y="565381"/>
                </a:lnTo>
                <a:lnTo>
                  <a:pt x="524063" y="617937"/>
                </a:lnTo>
                <a:lnTo>
                  <a:pt x="562399" y="671724"/>
                </a:lnTo>
                <a:lnTo>
                  <a:pt x="597674" y="730424"/>
                </a:lnTo>
                <a:lnTo>
                  <a:pt x="636072" y="786552"/>
                </a:lnTo>
                <a:lnTo>
                  <a:pt x="670196" y="847116"/>
                </a:lnTo>
                <a:lnTo>
                  <a:pt x="703703" y="908345"/>
                </a:lnTo>
                <a:lnTo>
                  <a:pt x="741577" y="965221"/>
                </a:lnTo>
                <a:lnTo>
                  <a:pt x="776716" y="1024837"/>
                </a:lnTo>
                <a:lnTo>
                  <a:pt x="815073" y="1081235"/>
                </a:lnTo>
                <a:lnTo>
                  <a:pt x="850355" y="1141880"/>
                </a:lnTo>
                <a:lnTo>
                  <a:pt x="888755" y="1204302"/>
                </a:lnTo>
                <a:lnTo>
                  <a:pt x="922879" y="1267251"/>
                </a:lnTo>
                <a:lnTo>
                  <a:pt x="955217" y="1329187"/>
                </a:lnTo>
                <a:lnTo>
                  <a:pt x="987025" y="1386273"/>
                </a:lnTo>
                <a:lnTo>
                  <a:pt x="1017507" y="1445951"/>
                </a:lnTo>
                <a:lnTo>
                  <a:pt x="1043046" y="1501198"/>
                </a:lnTo>
                <a:lnTo>
                  <a:pt x="1071151" y="1553442"/>
                </a:lnTo>
                <a:lnTo>
                  <a:pt x="1102201" y="1616729"/>
                </a:lnTo>
                <a:lnTo>
                  <a:pt x="1130864" y="1674031"/>
                </a:lnTo>
                <a:lnTo>
                  <a:pt x="1151820" y="1726381"/>
                </a:lnTo>
                <a:lnTo>
                  <a:pt x="1178492" y="1782524"/>
                </a:lnTo>
                <a:lnTo>
                  <a:pt x="1200592" y="1835627"/>
                </a:lnTo>
                <a:lnTo>
                  <a:pt x="1216487" y="1873501"/>
                </a:lnTo>
                <a:lnTo>
                  <a:pt x="1237927" y="1933112"/>
                </a:lnTo>
                <a:lnTo>
                  <a:pt x="1260151" y="1992588"/>
                </a:lnTo>
                <a:lnTo>
                  <a:pt x="1263897" y="2003462"/>
                </a:lnTo>
                <a:lnTo>
                  <a:pt x="1262885" y="2007202"/>
                </a:lnTo>
                <a:lnTo>
                  <a:pt x="1258700" y="2006185"/>
                </a:lnTo>
                <a:lnTo>
                  <a:pt x="1252401" y="2001998"/>
                </a:lnTo>
                <a:lnTo>
                  <a:pt x="1225481" y="1947185"/>
                </a:lnTo>
                <a:lnTo>
                  <a:pt x="1197633" y="1888872"/>
                </a:lnTo>
                <a:lnTo>
                  <a:pt x="1169602" y="1826703"/>
                </a:lnTo>
                <a:lnTo>
                  <a:pt x="1142964" y="1775451"/>
                </a:lnTo>
                <a:lnTo>
                  <a:pt x="1118433" y="1717630"/>
                </a:lnTo>
                <a:lnTo>
                  <a:pt x="1090758" y="1656045"/>
                </a:lnTo>
                <a:lnTo>
                  <a:pt x="1054742" y="1593344"/>
                </a:lnTo>
                <a:lnTo>
                  <a:pt x="1020024" y="1530312"/>
                </a:lnTo>
                <a:lnTo>
                  <a:pt x="987510" y="1467182"/>
                </a:lnTo>
                <a:lnTo>
                  <a:pt x="963116" y="1421958"/>
                </a:lnTo>
                <a:lnTo>
                  <a:pt x="936677" y="1374563"/>
                </a:lnTo>
                <a:lnTo>
                  <a:pt x="909328" y="1326202"/>
                </a:lnTo>
                <a:lnTo>
                  <a:pt x="881576" y="1277412"/>
                </a:lnTo>
                <a:lnTo>
                  <a:pt x="852474" y="1228431"/>
                </a:lnTo>
                <a:lnTo>
                  <a:pt x="820042" y="1179366"/>
                </a:lnTo>
                <a:lnTo>
                  <a:pt x="789250" y="1133383"/>
                </a:lnTo>
                <a:lnTo>
                  <a:pt x="758798" y="1088380"/>
                </a:lnTo>
                <a:lnTo>
                  <a:pt x="725766" y="1041082"/>
                </a:lnTo>
                <a:lnTo>
                  <a:pt x="694708" y="992765"/>
                </a:lnTo>
                <a:lnTo>
                  <a:pt x="665306" y="945164"/>
                </a:lnTo>
                <a:lnTo>
                  <a:pt x="636641" y="900612"/>
                </a:lnTo>
                <a:lnTo>
                  <a:pt x="605183" y="857414"/>
                </a:lnTo>
                <a:lnTo>
                  <a:pt x="571705" y="814818"/>
                </a:lnTo>
                <a:lnTo>
                  <a:pt x="519973" y="751376"/>
                </a:lnTo>
                <a:lnTo>
                  <a:pt x="468770" y="688125"/>
                </a:lnTo>
                <a:lnTo>
                  <a:pt x="422273" y="626099"/>
                </a:lnTo>
                <a:lnTo>
                  <a:pt x="371971" y="570157"/>
                </a:lnTo>
                <a:lnTo>
                  <a:pt x="320022" y="517707"/>
                </a:lnTo>
                <a:lnTo>
                  <a:pt x="268755" y="472010"/>
                </a:lnTo>
                <a:lnTo>
                  <a:pt x="208918" y="414648"/>
                </a:lnTo>
                <a:lnTo>
                  <a:pt x="146346" y="353774"/>
                </a:lnTo>
                <a:lnTo>
                  <a:pt x="92395" y="313378"/>
                </a:lnTo>
                <a:lnTo>
                  <a:pt x="29043" y="270531"/>
                </a:lnTo>
                <a:lnTo>
                  <a:pt x="19679" y="268168"/>
                </a:lnTo>
                <a:lnTo>
                  <a:pt x="11096" y="268932"/>
                </a:lnTo>
                <a:lnTo>
                  <a:pt x="3035" y="271781"/>
                </a:lnTo>
                <a:lnTo>
                  <a:pt x="0" y="279529"/>
                </a:lnTo>
                <a:lnTo>
                  <a:pt x="2868" y="303737"/>
                </a:lnTo>
                <a:lnTo>
                  <a:pt x="23225" y="355839"/>
                </a:lnTo>
                <a:lnTo>
                  <a:pt x="54310" y="412281"/>
                </a:lnTo>
                <a:lnTo>
                  <a:pt x="93032" y="467277"/>
                </a:lnTo>
                <a:lnTo>
                  <a:pt x="134476" y="528790"/>
                </a:lnTo>
                <a:lnTo>
                  <a:pt x="171535" y="579929"/>
                </a:lnTo>
                <a:lnTo>
                  <a:pt x="212151" y="632126"/>
                </a:lnTo>
                <a:lnTo>
                  <a:pt x="248232" y="690226"/>
                </a:lnTo>
                <a:lnTo>
                  <a:pt x="292328" y="751894"/>
                </a:lnTo>
                <a:lnTo>
                  <a:pt x="336849" y="814620"/>
                </a:lnTo>
                <a:lnTo>
                  <a:pt x="379676" y="877659"/>
                </a:lnTo>
                <a:lnTo>
                  <a:pt x="407919" y="922862"/>
                </a:lnTo>
                <a:lnTo>
                  <a:pt x="437239" y="969078"/>
                </a:lnTo>
                <a:lnTo>
                  <a:pt x="469767" y="1013016"/>
                </a:lnTo>
                <a:lnTo>
                  <a:pt x="500601" y="1059059"/>
                </a:lnTo>
                <a:lnTo>
                  <a:pt x="529904" y="1106819"/>
                </a:lnTo>
                <a:lnTo>
                  <a:pt x="558525" y="1155342"/>
                </a:lnTo>
                <a:lnTo>
                  <a:pt x="586843" y="1201084"/>
                </a:lnTo>
                <a:lnTo>
                  <a:pt x="615026" y="1244811"/>
                </a:lnTo>
                <a:lnTo>
                  <a:pt x="643150" y="1287642"/>
                </a:lnTo>
                <a:lnTo>
                  <a:pt x="671247" y="1330074"/>
                </a:lnTo>
                <a:lnTo>
                  <a:pt x="710254" y="1393424"/>
                </a:lnTo>
                <a:lnTo>
                  <a:pt x="747158" y="1456649"/>
                </a:lnTo>
                <a:lnTo>
                  <a:pt x="784608" y="1516716"/>
                </a:lnTo>
                <a:lnTo>
                  <a:pt x="817931" y="1571558"/>
                </a:lnTo>
                <a:lnTo>
                  <a:pt x="850032" y="1624853"/>
                </a:lnTo>
                <a:lnTo>
                  <a:pt x="878651" y="1674569"/>
                </a:lnTo>
                <a:lnTo>
                  <a:pt x="903692" y="1733289"/>
                </a:lnTo>
                <a:lnTo>
                  <a:pt x="928309" y="1789949"/>
                </a:lnTo>
                <a:lnTo>
                  <a:pt x="955702" y="1843081"/>
                </a:lnTo>
                <a:lnTo>
                  <a:pt x="984585" y="1900794"/>
                </a:lnTo>
                <a:lnTo>
                  <a:pt x="1014045" y="1960686"/>
                </a:lnTo>
                <a:lnTo>
                  <a:pt x="1035638" y="2023645"/>
                </a:lnTo>
                <a:lnTo>
                  <a:pt x="1053719" y="2077646"/>
                </a:lnTo>
                <a:lnTo>
                  <a:pt x="1067022" y="2092579"/>
                </a:lnTo>
                <a:lnTo>
                  <a:pt x="1075482" y="2098198"/>
                </a:lnTo>
                <a:lnTo>
                  <a:pt x="1109747" y="2106108"/>
                </a:lnTo>
                <a:lnTo>
                  <a:pt x="1168734" y="2100666"/>
                </a:lnTo>
                <a:lnTo>
                  <a:pt x="1194179" y="2097351"/>
                </a:lnTo>
                <a:lnTo>
                  <a:pt x="1249870" y="2075293"/>
                </a:lnTo>
                <a:lnTo>
                  <a:pt x="1268064" y="2061507"/>
                </a:lnTo>
                <a:lnTo>
                  <a:pt x="1327411" y="1999657"/>
                </a:lnTo>
                <a:lnTo>
                  <a:pt x="1373546" y="1938524"/>
                </a:lnTo>
                <a:lnTo>
                  <a:pt x="1389395" y="1911788"/>
                </a:lnTo>
                <a:lnTo>
                  <a:pt x="1443440" y="1853338"/>
                </a:lnTo>
                <a:lnTo>
                  <a:pt x="1505099" y="1797096"/>
                </a:lnTo>
                <a:lnTo>
                  <a:pt x="1564265" y="1773451"/>
                </a:lnTo>
                <a:lnTo>
                  <a:pt x="1618576" y="1755100"/>
                </a:lnTo>
                <a:lnTo>
                  <a:pt x="1664013" y="1744084"/>
                </a:lnTo>
                <a:lnTo>
                  <a:pt x="1689214" y="1744677"/>
                </a:lnTo>
                <a:lnTo>
                  <a:pt x="1712113" y="1752740"/>
                </a:lnTo>
                <a:lnTo>
                  <a:pt x="1718453" y="1760505"/>
                </a:lnTo>
                <a:lnTo>
                  <a:pt x="1722378" y="1781611"/>
                </a:lnTo>
                <a:lnTo>
                  <a:pt x="1718011" y="1814212"/>
                </a:lnTo>
                <a:lnTo>
                  <a:pt x="1691263" y="1867226"/>
                </a:lnTo>
                <a:lnTo>
                  <a:pt x="1653423" y="1922115"/>
                </a:lnTo>
                <a:lnTo>
                  <a:pt x="1642393" y="1940785"/>
                </a:lnTo>
                <a:lnTo>
                  <a:pt x="1580528" y="2000499"/>
                </a:lnTo>
                <a:lnTo>
                  <a:pt x="1524084" y="2059910"/>
                </a:lnTo>
                <a:lnTo>
                  <a:pt x="1467921" y="2123187"/>
                </a:lnTo>
                <a:lnTo>
                  <a:pt x="1406179" y="2179616"/>
                </a:lnTo>
                <a:lnTo>
                  <a:pt x="1351227" y="2227590"/>
                </a:lnTo>
                <a:lnTo>
                  <a:pt x="1289993" y="2268016"/>
                </a:lnTo>
                <a:lnTo>
                  <a:pt x="1233257" y="2316536"/>
                </a:lnTo>
                <a:lnTo>
                  <a:pt x="1176651" y="2375772"/>
                </a:lnTo>
                <a:lnTo>
                  <a:pt x="1134520" y="2432976"/>
                </a:lnTo>
                <a:lnTo>
                  <a:pt x="1078366" y="2491862"/>
                </a:lnTo>
                <a:lnTo>
                  <a:pt x="1022214" y="2553710"/>
                </a:lnTo>
                <a:lnTo>
                  <a:pt x="966062" y="2614613"/>
                </a:lnTo>
                <a:lnTo>
                  <a:pt x="953194" y="2629928"/>
                </a:lnTo>
                <a:lnTo>
                  <a:pt x="937033" y="2657111"/>
                </a:lnTo>
                <a:lnTo>
                  <a:pt x="882292" y="2712488"/>
                </a:lnTo>
                <a:lnTo>
                  <a:pt x="845630" y="2754184"/>
                </a:lnTo>
                <a:lnTo>
                  <a:pt x="787732" y="2804260"/>
                </a:lnTo>
                <a:lnTo>
                  <a:pt x="729782" y="2860468"/>
                </a:lnTo>
                <a:lnTo>
                  <a:pt x="671917" y="2909603"/>
                </a:lnTo>
                <a:lnTo>
                  <a:pt x="616580" y="2958737"/>
                </a:lnTo>
                <a:lnTo>
                  <a:pt x="555272" y="3000851"/>
                </a:lnTo>
                <a:lnTo>
                  <a:pt x="492464" y="3049984"/>
                </a:lnTo>
                <a:lnTo>
                  <a:pt x="431520" y="3099117"/>
                </a:lnTo>
                <a:lnTo>
                  <a:pt x="384087" y="3138111"/>
                </a:lnTo>
                <a:lnTo>
                  <a:pt x="357667" y="3153954"/>
                </a:lnTo>
                <a:lnTo>
                  <a:pt x="331902" y="3170347"/>
                </a:lnTo>
                <a:lnTo>
                  <a:pt x="305160" y="3185733"/>
                </a:lnTo>
                <a:lnTo>
                  <a:pt x="248185" y="3232618"/>
                </a:lnTo>
                <a:lnTo>
                  <a:pt x="186953" y="3278101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2130705" y="1075986"/>
            <a:ext cx="1231615" cy="3521627"/>
          </a:xfrm>
          <a:custGeom>
            <a:avLst/>
            <a:gdLst/>
            <a:ahLst/>
            <a:cxnLst/>
            <a:rect l="0" t="0" r="0" b="0"/>
            <a:pathLst>
              <a:path w="1231615" h="3521627">
                <a:moveTo>
                  <a:pt x="248735" y="640159"/>
                </a:moveTo>
                <a:lnTo>
                  <a:pt x="268978" y="698776"/>
                </a:lnTo>
                <a:lnTo>
                  <a:pt x="294891" y="752950"/>
                </a:lnTo>
                <a:lnTo>
                  <a:pt x="322540" y="811830"/>
                </a:lnTo>
                <a:lnTo>
                  <a:pt x="346642" y="865329"/>
                </a:lnTo>
                <a:lnTo>
                  <a:pt x="376010" y="925635"/>
                </a:lnTo>
                <a:lnTo>
                  <a:pt x="406939" y="987957"/>
                </a:lnTo>
                <a:lnTo>
                  <a:pt x="438330" y="1050876"/>
                </a:lnTo>
                <a:lnTo>
                  <a:pt x="460511" y="1094101"/>
                </a:lnTo>
                <a:lnTo>
                  <a:pt x="485967" y="1140608"/>
                </a:lnTo>
                <a:lnTo>
                  <a:pt x="509759" y="1185455"/>
                </a:lnTo>
                <a:lnTo>
                  <a:pt x="533202" y="1229953"/>
                </a:lnTo>
                <a:lnTo>
                  <a:pt x="559218" y="1277026"/>
                </a:lnTo>
                <a:lnTo>
                  <a:pt x="583260" y="1322124"/>
                </a:lnTo>
                <a:lnTo>
                  <a:pt x="605643" y="1366734"/>
                </a:lnTo>
                <a:lnTo>
                  <a:pt x="627289" y="1413857"/>
                </a:lnTo>
                <a:lnTo>
                  <a:pt x="648608" y="1458977"/>
                </a:lnTo>
                <a:lnTo>
                  <a:pt x="669782" y="1502427"/>
                </a:lnTo>
                <a:lnTo>
                  <a:pt x="690890" y="1545134"/>
                </a:lnTo>
                <a:lnTo>
                  <a:pt x="711971" y="1587512"/>
                </a:lnTo>
                <a:lnTo>
                  <a:pt x="743569" y="1650832"/>
                </a:lnTo>
                <a:lnTo>
                  <a:pt x="772039" y="1710927"/>
                </a:lnTo>
                <a:lnTo>
                  <a:pt x="795292" y="1768898"/>
                </a:lnTo>
                <a:lnTo>
                  <a:pt x="820119" y="1827408"/>
                </a:lnTo>
                <a:lnTo>
                  <a:pt x="849703" y="1881790"/>
                </a:lnTo>
                <a:lnTo>
                  <a:pt x="877575" y="1931828"/>
                </a:lnTo>
                <a:lnTo>
                  <a:pt x="900652" y="1979409"/>
                </a:lnTo>
                <a:lnTo>
                  <a:pt x="929410" y="2042300"/>
                </a:lnTo>
                <a:lnTo>
                  <a:pt x="964651" y="2102477"/>
                </a:lnTo>
                <a:lnTo>
                  <a:pt x="992529" y="2156112"/>
                </a:lnTo>
                <a:lnTo>
                  <a:pt x="1024768" y="2214474"/>
                </a:lnTo>
                <a:lnTo>
                  <a:pt x="1052496" y="2268973"/>
                </a:lnTo>
                <a:lnTo>
                  <a:pt x="1077384" y="2321679"/>
                </a:lnTo>
                <a:lnTo>
                  <a:pt x="1083787" y="2336235"/>
                </a:lnTo>
                <a:lnTo>
                  <a:pt x="1082733" y="2327108"/>
                </a:lnTo>
                <a:lnTo>
                  <a:pt x="1069974" y="2278893"/>
                </a:lnTo>
                <a:lnTo>
                  <a:pt x="1056964" y="2229512"/>
                </a:lnTo>
                <a:lnTo>
                  <a:pt x="1040919" y="2169735"/>
                </a:lnTo>
                <a:lnTo>
                  <a:pt x="1024179" y="2119960"/>
                </a:lnTo>
                <a:lnTo>
                  <a:pt x="1010120" y="2068167"/>
                </a:lnTo>
                <a:lnTo>
                  <a:pt x="990487" y="2015776"/>
                </a:lnTo>
                <a:lnTo>
                  <a:pt x="964133" y="1963209"/>
                </a:lnTo>
                <a:lnTo>
                  <a:pt x="940986" y="1910588"/>
                </a:lnTo>
                <a:lnTo>
                  <a:pt x="919310" y="1859122"/>
                </a:lnTo>
                <a:lnTo>
                  <a:pt x="894144" y="1799217"/>
                </a:lnTo>
                <a:lnTo>
                  <a:pt x="871972" y="1742324"/>
                </a:lnTo>
                <a:lnTo>
                  <a:pt x="852298" y="1687195"/>
                </a:lnTo>
                <a:lnTo>
                  <a:pt x="820312" y="1624869"/>
                </a:lnTo>
                <a:lnTo>
                  <a:pt x="805176" y="1589371"/>
                </a:lnTo>
                <a:lnTo>
                  <a:pt x="803360" y="1587652"/>
                </a:lnTo>
                <a:lnTo>
                  <a:pt x="804461" y="1601340"/>
                </a:lnTo>
                <a:lnTo>
                  <a:pt x="830264" y="1661694"/>
                </a:lnTo>
                <a:lnTo>
                  <a:pt x="854718" y="1711996"/>
                </a:lnTo>
                <a:lnTo>
                  <a:pt x="885891" y="1766993"/>
                </a:lnTo>
                <a:lnTo>
                  <a:pt x="909597" y="1822916"/>
                </a:lnTo>
                <a:lnTo>
                  <a:pt x="929897" y="1870580"/>
                </a:lnTo>
                <a:lnTo>
                  <a:pt x="956319" y="1921747"/>
                </a:lnTo>
                <a:lnTo>
                  <a:pt x="988282" y="1983033"/>
                </a:lnTo>
                <a:lnTo>
                  <a:pt x="1017126" y="2043319"/>
                </a:lnTo>
                <a:lnTo>
                  <a:pt x="1039765" y="2105617"/>
                </a:lnTo>
                <a:lnTo>
                  <a:pt x="1067484" y="2165667"/>
                </a:lnTo>
                <a:lnTo>
                  <a:pt x="1094415" y="2219285"/>
                </a:lnTo>
                <a:lnTo>
                  <a:pt x="1114477" y="2267757"/>
                </a:lnTo>
                <a:lnTo>
                  <a:pt x="1140623" y="2327375"/>
                </a:lnTo>
                <a:lnTo>
                  <a:pt x="1175305" y="2383733"/>
                </a:lnTo>
                <a:lnTo>
                  <a:pt x="1220482" y="2429638"/>
                </a:lnTo>
                <a:lnTo>
                  <a:pt x="1229969" y="2436779"/>
                </a:lnTo>
                <a:lnTo>
                  <a:pt x="1231614" y="2441539"/>
                </a:lnTo>
                <a:lnTo>
                  <a:pt x="1228031" y="2444713"/>
                </a:lnTo>
                <a:lnTo>
                  <a:pt x="1177169" y="2467035"/>
                </a:lnTo>
                <a:lnTo>
                  <a:pt x="1122854" y="2500448"/>
                </a:lnTo>
                <a:lnTo>
                  <a:pt x="1059452" y="2547919"/>
                </a:lnTo>
                <a:lnTo>
                  <a:pt x="1001850" y="2594518"/>
                </a:lnTo>
                <a:lnTo>
                  <a:pt x="941204" y="2644057"/>
                </a:lnTo>
                <a:lnTo>
                  <a:pt x="882704" y="2704667"/>
                </a:lnTo>
                <a:lnTo>
                  <a:pt x="835410" y="2758663"/>
                </a:lnTo>
                <a:lnTo>
                  <a:pt x="778023" y="2819757"/>
                </a:lnTo>
                <a:lnTo>
                  <a:pt x="721844" y="2882746"/>
                </a:lnTo>
                <a:lnTo>
                  <a:pt x="670740" y="2945901"/>
                </a:lnTo>
                <a:lnTo>
                  <a:pt x="627837" y="3005951"/>
                </a:lnTo>
                <a:lnTo>
                  <a:pt x="585654" y="3062364"/>
                </a:lnTo>
                <a:lnTo>
                  <a:pt x="543534" y="3116608"/>
                </a:lnTo>
                <a:lnTo>
                  <a:pt x="494400" y="3179122"/>
                </a:lnTo>
                <a:lnTo>
                  <a:pt x="445267" y="3234531"/>
                </a:lnTo>
                <a:lnTo>
                  <a:pt x="396134" y="3295791"/>
                </a:lnTo>
                <a:lnTo>
                  <a:pt x="347001" y="3352529"/>
                </a:lnTo>
                <a:lnTo>
                  <a:pt x="299038" y="3403277"/>
                </a:lnTo>
                <a:lnTo>
                  <a:pt x="265307" y="3453799"/>
                </a:lnTo>
                <a:lnTo>
                  <a:pt x="246106" y="3476714"/>
                </a:lnTo>
                <a:lnTo>
                  <a:pt x="219157" y="3519956"/>
                </a:lnTo>
                <a:lnTo>
                  <a:pt x="216149" y="3521626"/>
                </a:lnTo>
                <a:lnTo>
                  <a:pt x="215312" y="3519230"/>
                </a:lnTo>
                <a:lnTo>
                  <a:pt x="224143" y="3465070"/>
                </a:lnTo>
                <a:lnTo>
                  <a:pt x="230099" y="3409107"/>
                </a:lnTo>
                <a:lnTo>
                  <a:pt x="235805" y="3360786"/>
                </a:lnTo>
                <a:lnTo>
                  <a:pt x="240614" y="3305136"/>
                </a:lnTo>
                <a:lnTo>
                  <a:pt x="246329" y="3248482"/>
                </a:lnTo>
                <a:lnTo>
                  <a:pt x="248022" y="3187242"/>
                </a:lnTo>
                <a:lnTo>
                  <a:pt x="248418" y="3144410"/>
                </a:lnTo>
                <a:lnTo>
                  <a:pt x="248594" y="3098077"/>
                </a:lnTo>
                <a:lnTo>
                  <a:pt x="248693" y="3042722"/>
                </a:lnTo>
                <a:lnTo>
                  <a:pt x="248727" y="2982096"/>
                </a:lnTo>
                <a:lnTo>
                  <a:pt x="248733" y="2921941"/>
                </a:lnTo>
                <a:lnTo>
                  <a:pt x="248735" y="2859669"/>
                </a:lnTo>
                <a:lnTo>
                  <a:pt x="248735" y="2805316"/>
                </a:lnTo>
                <a:lnTo>
                  <a:pt x="248735" y="2750347"/>
                </a:lnTo>
                <a:lnTo>
                  <a:pt x="248735" y="2697016"/>
                </a:lnTo>
                <a:lnTo>
                  <a:pt x="248735" y="2644169"/>
                </a:lnTo>
                <a:lnTo>
                  <a:pt x="243146" y="2585877"/>
                </a:lnTo>
                <a:lnTo>
                  <a:pt x="239670" y="2524151"/>
                </a:lnTo>
                <a:lnTo>
                  <a:pt x="238640" y="2466998"/>
                </a:lnTo>
                <a:lnTo>
                  <a:pt x="238335" y="2407430"/>
                </a:lnTo>
                <a:lnTo>
                  <a:pt x="232655" y="2345326"/>
                </a:lnTo>
                <a:lnTo>
                  <a:pt x="229153" y="2282471"/>
                </a:lnTo>
                <a:lnTo>
                  <a:pt x="228333" y="2237312"/>
                </a:lnTo>
                <a:lnTo>
                  <a:pt x="226799" y="2191114"/>
                </a:lnTo>
                <a:lnTo>
                  <a:pt x="222218" y="2147186"/>
                </a:lnTo>
                <a:lnTo>
                  <a:pt x="219402" y="2104265"/>
                </a:lnTo>
                <a:lnTo>
                  <a:pt x="216981" y="2061793"/>
                </a:lnTo>
                <a:lnTo>
                  <a:pt x="210211" y="1998420"/>
                </a:lnTo>
                <a:lnTo>
                  <a:pt x="207685" y="1935189"/>
                </a:lnTo>
                <a:lnTo>
                  <a:pt x="205766" y="1872001"/>
                </a:lnTo>
                <a:lnTo>
                  <a:pt x="200649" y="1809994"/>
                </a:lnTo>
                <a:lnTo>
                  <a:pt x="203162" y="1752887"/>
                </a:lnTo>
                <a:lnTo>
                  <a:pt x="198707" y="1693203"/>
                </a:lnTo>
                <a:lnTo>
                  <a:pt x="196867" y="1636784"/>
                </a:lnTo>
                <a:lnTo>
                  <a:pt x="195152" y="1577303"/>
                </a:lnTo>
                <a:lnTo>
                  <a:pt x="188925" y="1520945"/>
                </a:lnTo>
                <a:lnTo>
                  <a:pt x="185390" y="1460313"/>
                </a:lnTo>
                <a:lnTo>
                  <a:pt x="177454" y="1397894"/>
                </a:lnTo>
                <a:lnTo>
                  <a:pt x="168863" y="1336115"/>
                </a:lnTo>
                <a:lnTo>
                  <a:pt x="164628" y="1280246"/>
                </a:lnTo>
                <a:lnTo>
                  <a:pt x="157654" y="1226648"/>
                </a:lnTo>
                <a:lnTo>
                  <a:pt x="153898" y="1173722"/>
                </a:lnTo>
                <a:lnTo>
                  <a:pt x="147066" y="1120995"/>
                </a:lnTo>
                <a:lnTo>
                  <a:pt x="143351" y="1068328"/>
                </a:lnTo>
                <a:lnTo>
                  <a:pt x="136532" y="1015678"/>
                </a:lnTo>
                <a:lnTo>
                  <a:pt x="132821" y="963033"/>
                </a:lnTo>
                <a:lnTo>
                  <a:pt x="126003" y="910390"/>
                </a:lnTo>
                <a:lnTo>
                  <a:pt x="122293" y="858917"/>
                </a:lnTo>
                <a:lnTo>
                  <a:pt x="111151" y="799010"/>
                </a:lnTo>
                <a:lnTo>
                  <a:pt x="103275" y="742117"/>
                </a:lnTo>
                <a:lnTo>
                  <a:pt x="94483" y="685818"/>
                </a:lnTo>
                <a:lnTo>
                  <a:pt x="91533" y="629637"/>
                </a:lnTo>
                <a:lnTo>
                  <a:pt x="85362" y="573480"/>
                </a:lnTo>
                <a:lnTo>
                  <a:pt x="76196" y="520186"/>
                </a:lnTo>
                <a:lnTo>
                  <a:pt x="66071" y="459942"/>
                </a:lnTo>
                <a:lnTo>
                  <a:pt x="55662" y="408817"/>
                </a:lnTo>
                <a:lnTo>
                  <a:pt x="50758" y="364032"/>
                </a:lnTo>
                <a:lnTo>
                  <a:pt x="52410" y="356639"/>
                </a:lnTo>
                <a:lnTo>
                  <a:pt x="55850" y="354049"/>
                </a:lnTo>
                <a:lnTo>
                  <a:pt x="60484" y="354663"/>
                </a:lnTo>
                <a:lnTo>
                  <a:pt x="71871" y="364703"/>
                </a:lnTo>
                <a:lnTo>
                  <a:pt x="88316" y="390086"/>
                </a:lnTo>
                <a:lnTo>
                  <a:pt x="114765" y="450875"/>
                </a:lnTo>
                <a:lnTo>
                  <a:pt x="140106" y="504488"/>
                </a:lnTo>
                <a:lnTo>
                  <a:pt x="165233" y="559981"/>
                </a:lnTo>
                <a:lnTo>
                  <a:pt x="185779" y="609773"/>
                </a:lnTo>
                <a:lnTo>
                  <a:pt x="206685" y="661571"/>
                </a:lnTo>
                <a:lnTo>
                  <a:pt x="227697" y="713964"/>
                </a:lnTo>
                <a:lnTo>
                  <a:pt x="248741" y="769651"/>
                </a:lnTo>
                <a:lnTo>
                  <a:pt x="269794" y="830605"/>
                </a:lnTo>
                <a:lnTo>
                  <a:pt x="290850" y="893119"/>
                </a:lnTo>
                <a:lnTo>
                  <a:pt x="304887" y="936249"/>
                </a:lnTo>
                <a:lnTo>
                  <a:pt x="318925" y="982714"/>
                </a:lnTo>
                <a:lnTo>
                  <a:pt x="332963" y="1027542"/>
                </a:lnTo>
                <a:lnTo>
                  <a:pt x="347001" y="1072032"/>
                </a:lnTo>
                <a:lnTo>
                  <a:pt x="361039" y="1119101"/>
                </a:lnTo>
                <a:lnTo>
                  <a:pt x="375077" y="1164198"/>
                </a:lnTo>
                <a:lnTo>
                  <a:pt x="389115" y="1209977"/>
                </a:lnTo>
                <a:lnTo>
                  <a:pt x="403153" y="1261519"/>
                </a:lnTo>
                <a:lnTo>
                  <a:pt x="417191" y="1309383"/>
                </a:lnTo>
                <a:lnTo>
                  <a:pt x="431229" y="1355222"/>
                </a:lnTo>
                <a:lnTo>
                  <a:pt x="445267" y="1402891"/>
                </a:lnTo>
                <a:lnTo>
                  <a:pt x="456185" y="1451373"/>
                </a:lnTo>
                <a:lnTo>
                  <a:pt x="466107" y="1500217"/>
                </a:lnTo>
                <a:lnTo>
                  <a:pt x="478316" y="1549222"/>
                </a:lnTo>
                <a:lnTo>
                  <a:pt x="491541" y="1595178"/>
                </a:lnTo>
                <a:lnTo>
                  <a:pt x="504048" y="1639000"/>
                </a:lnTo>
                <a:lnTo>
                  <a:pt x="518835" y="1701963"/>
                </a:lnTo>
                <a:lnTo>
                  <a:pt x="535175" y="1759352"/>
                </a:lnTo>
                <a:lnTo>
                  <a:pt x="542227" y="1819121"/>
                </a:lnTo>
                <a:lnTo>
                  <a:pt x="552375" y="1875564"/>
                </a:lnTo>
                <a:lnTo>
                  <a:pt x="568510" y="1935052"/>
                </a:lnTo>
                <a:lnTo>
                  <a:pt x="581219" y="1991413"/>
                </a:lnTo>
                <a:lnTo>
                  <a:pt x="592394" y="2050876"/>
                </a:lnTo>
                <a:lnTo>
                  <a:pt x="603114" y="2106060"/>
                </a:lnTo>
                <a:lnTo>
                  <a:pt x="613699" y="2158285"/>
                </a:lnTo>
                <a:lnTo>
                  <a:pt x="627756" y="2221566"/>
                </a:lnTo>
                <a:lnTo>
                  <a:pt x="641798" y="2284455"/>
                </a:lnTo>
                <a:lnTo>
                  <a:pt x="654667" y="2341938"/>
                </a:lnTo>
                <a:lnTo>
                  <a:pt x="661542" y="2398353"/>
                </a:lnTo>
                <a:lnTo>
                  <a:pt x="676013" y="2461363"/>
                </a:lnTo>
                <a:lnTo>
                  <a:pt x="682656" y="2514880"/>
                </a:lnTo>
                <a:lnTo>
                  <a:pt x="691599" y="2565896"/>
                </a:lnTo>
                <a:lnTo>
                  <a:pt x="697078" y="2609723"/>
                </a:lnTo>
                <a:lnTo>
                  <a:pt x="699512" y="2656498"/>
                </a:lnTo>
                <a:lnTo>
                  <a:pt x="706472" y="2717691"/>
                </a:lnTo>
                <a:lnTo>
                  <a:pt x="710355" y="2767278"/>
                </a:lnTo>
                <a:lnTo>
                  <a:pt x="710496" y="2824785"/>
                </a:lnTo>
                <a:lnTo>
                  <a:pt x="706256" y="2848787"/>
                </a:lnTo>
                <a:lnTo>
                  <a:pt x="703488" y="2850742"/>
                </a:lnTo>
                <a:lnTo>
                  <a:pt x="700472" y="2846197"/>
                </a:lnTo>
                <a:lnTo>
                  <a:pt x="695172" y="2824378"/>
                </a:lnTo>
                <a:lnTo>
                  <a:pt x="691018" y="2774972"/>
                </a:lnTo>
                <a:lnTo>
                  <a:pt x="682847" y="2712052"/>
                </a:lnTo>
                <a:lnTo>
                  <a:pt x="678008" y="2660972"/>
                </a:lnTo>
                <a:lnTo>
                  <a:pt x="672285" y="2608793"/>
                </a:lnTo>
                <a:lnTo>
                  <a:pt x="667469" y="2553168"/>
                </a:lnTo>
                <a:lnTo>
                  <a:pt x="658634" y="2492233"/>
                </a:lnTo>
                <a:lnTo>
                  <a:pt x="653180" y="2449472"/>
                </a:lnTo>
                <a:lnTo>
                  <a:pt x="650757" y="2403171"/>
                </a:lnTo>
                <a:lnTo>
                  <a:pt x="643441" y="2358416"/>
                </a:lnTo>
                <a:lnTo>
                  <a:pt x="633560" y="2312789"/>
                </a:lnTo>
                <a:lnTo>
                  <a:pt x="625269" y="2261314"/>
                </a:lnTo>
                <a:lnTo>
                  <a:pt x="617685" y="2207241"/>
                </a:lnTo>
                <a:lnTo>
                  <a:pt x="610414" y="2153183"/>
                </a:lnTo>
                <a:lnTo>
                  <a:pt x="603284" y="2101861"/>
                </a:lnTo>
                <a:lnTo>
                  <a:pt x="596215" y="2048636"/>
                </a:lnTo>
                <a:lnTo>
                  <a:pt x="589174" y="1993785"/>
                </a:lnTo>
                <a:lnTo>
                  <a:pt x="582145" y="1938211"/>
                </a:lnTo>
                <a:lnTo>
                  <a:pt x="575122" y="1882316"/>
                </a:lnTo>
                <a:lnTo>
                  <a:pt x="568101" y="1827448"/>
                </a:lnTo>
                <a:lnTo>
                  <a:pt x="561081" y="1775766"/>
                </a:lnTo>
                <a:lnTo>
                  <a:pt x="554062" y="1725500"/>
                </a:lnTo>
                <a:lnTo>
                  <a:pt x="545873" y="1674694"/>
                </a:lnTo>
                <a:lnTo>
                  <a:pt x="534434" y="1620918"/>
                </a:lnTo>
                <a:lnTo>
                  <a:pt x="521552" y="1568941"/>
                </a:lnTo>
                <a:lnTo>
                  <a:pt x="509197" y="1518544"/>
                </a:lnTo>
                <a:lnTo>
                  <a:pt x="499807" y="1468850"/>
                </a:lnTo>
                <a:lnTo>
                  <a:pt x="488614" y="1419467"/>
                </a:lnTo>
                <a:lnTo>
                  <a:pt x="475841" y="1371393"/>
                </a:lnTo>
                <a:lnTo>
                  <a:pt x="462365" y="1326630"/>
                </a:lnTo>
                <a:lnTo>
                  <a:pt x="447213" y="1267557"/>
                </a:lnTo>
                <a:lnTo>
                  <a:pt x="429726" y="1207420"/>
                </a:lnTo>
                <a:lnTo>
                  <a:pt x="415316" y="1156326"/>
                </a:lnTo>
                <a:lnTo>
                  <a:pt x="393900" y="1097141"/>
                </a:lnTo>
                <a:lnTo>
                  <a:pt x="381005" y="1040389"/>
                </a:lnTo>
                <a:lnTo>
                  <a:pt x="374202" y="1020420"/>
                </a:lnTo>
                <a:lnTo>
                  <a:pt x="375663" y="1020008"/>
                </a:lnTo>
                <a:lnTo>
                  <a:pt x="378978" y="1023243"/>
                </a:lnTo>
                <a:lnTo>
                  <a:pt x="405267" y="1078697"/>
                </a:lnTo>
                <a:lnTo>
                  <a:pt x="424411" y="1140558"/>
                </a:lnTo>
                <a:lnTo>
                  <a:pt x="442857" y="1191757"/>
                </a:lnTo>
                <a:lnTo>
                  <a:pt x="463140" y="1245142"/>
                </a:lnTo>
                <a:lnTo>
                  <a:pt x="483968" y="1306064"/>
                </a:lnTo>
                <a:lnTo>
                  <a:pt x="497952" y="1351797"/>
                </a:lnTo>
                <a:lnTo>
                  <a:pt x="515086" y="1399419"/>
                </a:lnTo>
                <a:lnTo>
                  <a:pt x="533230" y="1446711"/>
                </a:lnTo>
                <a:lnTo>
                  <a:pt x="549092" y="1491126"/>
                </a:lnTo>
                <a:lnTo>
                  <a:pt x="563941" y="1537382"/>
                </a:lnTo>
                <a:lnTo>
                  <a:pt x="578340" y="1585237"/>
                </a:lnTo>
                <a:lnTo>
                  <a:pt x="592538" y="1633802"/>
                </a:lnTo>
                <a:lnTo>
                  <a:pt x="606647" y="1682682"/>
                </a:lnTo>
                <a:lnTo>
                  <a:pt x="620717" y="1730533"/>
                </a:lnTo>
                <a:lnTo>
                  <a:pt x="634769" y="1775197"/>
                </a:lnTo>
                <a:lnTo>
                  <a:pt x="648813" y="1821563"/>
                </a:lnTo>
                <a:lnTo>
                  <a:pt x="661684" y="1869467"/>
                </a:lnTo>
                <a:lnTo>
                  <a:pt x="671304" y="1918054"/>
                </a:lnTo>
                <a:lnTo>
                  <a:pt x="682598" y="1966944"/>
                </a:lnTo>
                <a:lnTo>
                  <a:pt x="695417" y="2014799"/>
                </a:lnTo>
                <a:lnTo>
                  <a:pt x="708913" y="2059465"/>
                </a:lnTo>
                <a:lnTo>
                  <a:pt x="724075" y="2118483"/>
                </a:lnTo>
                <a:lnTo>
                  <a:pt x="741566" y="2173014"/>
                </a:lnTo>
                <a:lnTo>
                  <a:pt x="755978" y="2226217"/>
                </a:lnTo>
                <a:lnTo>
                  <a:pt x="771327" y="2289360"/>
                </a:lnTo>
                <a:lnTo>
                  <a:pt x="785625" y="2350706"/>
                </a:lnTo>
                <a:lnTo>
                  <a:pt x="799714" y="2402902"/>
                </a:lnTo>
                <a:lnTo>
                  <a:pt x="813762" y="2460611"/>
                </a:lnTo>
                <a:lnTo>
                  <a:pt x="824292" y="2515891"/>
                </a:lnTo>
                <a:lnTo>
                  <a:pt x="835991" y="2567495"/>
                </a:lnTo>
                <a:lnTo>
                  <a:pt x="861434" y="2628740"/>
                </a:lnTo>
                <a:lnTo>
                  <a:pt x="865431" y="2632684"/>
                </a:lnTo>
                <a:lnTo>
                  <a:pt x="869266" y="2631804"/>
                </a:lnTo>
                <a:lnTo>
                  <a:pt x="872992" y="2627708"/>
                </a:lnTo>
                <a:lnTo>
                  <a:pt x="878237" y="2593997"/>
                </a:lnTo>
                <a:lnTo>
                  <a:pt x="880008" y="2538610"/>
                </a:lnTo>
                <a:lnTo>
                  <a:pt x="877239" y="2482609"/>
                </a:lnTo>
                <a:lnTo>
                  <a:pt x="871363" y="2420897"/>
                </a:lnTo>
                <a:lnTo>
                  <a:pt x="870345" y="2369723"/>
                </a:lnTo>
                <a:lnTo>
                  <a:pt x="864454" y="2317516"/>
                </a:lnTo>
                <a:lnTo>
                  <a:pt x="860889" y="2259413"/>
                </a:lnTo>
                <a:lnTo>
                  <a:pt x="854243" y="2203333"/>
                </a:lnTo>
                <a:lnTo>
                  <a:pt x="844866" y="2144083"/>
                </a:lnTo>
                <a:lnTo>
                  <a:pt x="834678" y="2082074"/>
                </a:lnTo>
                <a:lnTo>
                  <a:pt x="824250" y="2019247"/>
                </a:lnTo>
                <a:lnTo>
                  <a:pt x="819341" y="1961767"/>
                </a:lnTo>
                <a:lnTo>
                  <a:pt x="806708" y="1902102"/>
                </a:lnTo>
                <a:lnTo>
                  <a:pt x="793736" y="1845559"/>
                </a:lnTo>
                <a:lnTo>
                  <a:pt x="788073" y="1786172"/>
                </a:lnTo>
                <a:lnTo>
                  <a:pt x="780806" y="1729711"/>
                </a:lnTo>
                <a:lnTo>
                  <a:pt x="771243" y="1675937"/>
                </a:lnTo>
                <a:lnTo>
                  <a:pt x="761001" y="1622960"/>
                </a:lnTo>
                <a:lnTo>
                  <a:pt x="744968" y="1570218"/>
                </a:lnTo>
                <a:lnTo>
                  <a:pt x="726995" y="1509569"/>
                </a:lnTo>
                <a:lnTo>
                  <a:pt x="709061" y="1459462"/>
                </a:lnTo>
                <a:lnTo>
                  <a:pt x="686084" y="1400297"/>
                </a:lnTo>
                <a:lnTo>
                  <a:pt x="684190" y="1401941"/>
                </a:lnTo>
                <a:lnTo>
                  <a:pt x="682928" y="1407717"/>
                </a:lnTo>
                <a:lnTo>
                  <a:pt x="692189" y="1463558"/>
                </a:lnTo>
                <a:lnTo>
                  <a:pt x="710807" y="1517963"/>
                </a:lnTo>
                <a:lnTo>
                  <a:pt x="724637" y="1565364"/>
                </a:lnTo>
                <a:lnTo>
                  <a:pt x="741733" y="1616453"/>
                </a:lnTo>
                <a:lnTo>
                  <a:pt x="761616" y="1668636"/>
                </a:lnTo>
                <a:lnTo>
                  <a:pt x="782325" y="1726731"/>
                </a:lnTo>
                <a:lnTo>
                  <a:pt x="797690" y="1788398"/>
                </a:lnTo>
                <a:lnTo>
                  <a:pt x="809652" y="1845534"/>
                </a:lnTo>
                <a:lnTo>
                  <a:pt x="820605" y="1905098"/>
                </a:lnTo>
                <a:lnTo>
                  <a:pt x="836848" y="1967199"/>
                </a:lnTo>
                <a:lnTo>
                  <a:pt x="850890" y="2030054"/>
                </a:lnTo>
                <a:lnTo>
                  <a:pt x="856870" y="2087542"/>
                </a:lnTo>
                <a:lnTo>
                  <a:pt x="864231" y="2147209"/>
                </a:lnTo>
                <a:lnTo>
                  <a:pt x="873821" y="2203752"/>
                </a:lnTo>
                <a:lnTo>
                  <a:pt x="884071" y="2263140"/>
                </a:lnTo>
                <a:lnTo>
                  <a:pt x="888928" y="2319601"/>
                </a:lnTo>
                <a:lnTo>
                  <a:pt x="895957" y="2367785"/>
                </a:lnTo>
                <a:lnTo>
                  <a:pt x="899859" y="2417287"/>
                </a:lnTo>
                <a:lnTo>
                  <a:pt x="893942" y="2478011"/>
                </a:lnTo>
                <a:lnTo>
                  <a:pt x="888440" y="2541305"/>
                </a:lnTo>
                <a:lnTo>
                  <a:pt x="876575" y="2590883"/>
                </a:lnTo>
                <a:lnTo>
                  <a:pt x="870846" y="2603937"/>
                </a:lnTo>
                <a:lnTo>
                  <a:pt x="863517" y="2611470"/>
                </a:lnTo>
                <a:lnTo>
                  <a:pt x="855122" y="2615322"/>
                </a:lnTo>
                <a:lnTo>
                  <a:pt x="846016" y="2616720"/>
                </a:lnTo>
                <a:lnTo>
                  <a:pt x="837605" y="2612972"/>
                </a:lnTo>
                <a:lnTo>
                  <a:pt x="822021" y="2596331"/>
                </a:lnTo>
                <a:lnTo>
                  <a:pt x="786886" y="2533048"/>
                </a:lnTo>
                <a:lnTo>
                  <a:pt x="763135" y="2473061"/>
                </a:lnTo>
                <a:lnTo>
                  <a:pt x="736260" y="2410562"/>
                </a:lnTo>
                <a:lnTo>
                  <a:pt x="715411" y="2359252"/>
                </a:lnTo>
                <a:lnTo>
                  <a:pt x="694415" y="2301415"/>
                </a:lnTo>
                <a:lnTo>
                  <a:pt x="680392" y="2257430"/>
                </a:lnTo>
                <a:lnTo>
                  <a:pt x="666360" y="2211754"/>
                </a:lnTo>
                <a:lnTo>
                  <a:pt x="652325" y="2168057"/>
                </a:lnTo>
                <a:lnTo>
                  <a:pt x="635169" y="2122120"/>
                </a:lnTo>
                <a:lnTo>
                  <a:pt x="615846" y="2075577"/>
                </a:lnTo>
                <a:lnTo>
                  <a:pt x="595559" y="2031495"/>
                </a:lnTo>
                <a:lnTo>
                  <a:pt x="577964" y="1985387"/>
                </a:lnTo>
                <a:lnTo>
                  <a:pt x="562345" y="1938768"/>
                </a:lnTo>
                <a:lnTo>
                  <a:pt x="547604" y="1894652"/>
                </a:lnTo>
                <a:lnTo>
                  <a:pt x="526152" y="1835943"/>
                </a:lnTo>
                <a:lnTo>
                  <a:pt x="504978" y="1775914"/>
                </a:lnTo>
                <a:lnTo>
                  <a:pt x="483886" y="1724852"/>
                </a:lnTo>
                <a:lnTo>
                  <a:pt x="462819" y="1674498"/>
                </a:lnTo>
                <a:lnTo>
                  <a:pt x="434739" y="1614656"/>
                </a:lnTo>
                <a:lnTo>
                  <a:pt x="399644" y="1556912"/>
                </a:lnTo>
                <a:lnTo>
                  <a:pt x="372997" y="1524781"/>
                </a:lnTo>
                <a:lnTo>
                  <a:pt x="364332" y="1521196"/>
                </a:lnTo>
                <a:lnTo>
                  <a:pt x="356215" y="1522315"/>
                </a:lnTo>
                <a:lnTo>
                  <a:pt x="348464" y="1526570"/>
                </a:lnTo>
                <a:lnTo>
                  <a:pt x="343297" y="1536426"/>
                </a:lnTo>
                <a:lnTo>
                  <a:pt x="337195" y="1580323"/>
                </a:lnTo>
                <a:lnTo>
                  <a:pt x="345021" y="1631496"/>
                </a:lnTo>
                <a:lnTo>
                  <a:pt x="352242" y="1686317"/>
                </a:lnTo>
                <a:lnTo>
                  <a:pt x="360904" y="1749442"/>
                </a:lnTo>
                <a:lnTo>
                  <a:pt x="366948" y="1811304"/>
                </a:lnTo>
                <a:lnTo>
                  <a:pt x="375788" y="1862200"/>
                </a:lnTo>
                <a:lnTo>
                  <a:pt x="382697" y="1911205"/>
                </a:lnTo>
                <a:lnTo>
                  <a:pt x="387863" y="1958481"/>
                </a:lnTo>
                <a:lnTo>
                  <a:pt x="400089" y="2021268"/>
                </a:lnTo>
                <a:lnTo>
                  <a:pt x="405364" y="2078731"/>
                </a:lnTo>
                <a:lnTo>
                  <a:pt x="406406" y="2135142"/>
                </a:lnTo>
                <a:lnTo>
                  <a:pt x="412201" y="2191345"/>
                </a:lnTo>
                <a:lnTo>
                  <a:pt x="421302" y="2244646"/>
                </a:lnTo>
                <a:lnTo>
                  <a:pt x="431407" y="2304893"/>
                </a:lnTo>
                <a:lnTo>
                  <a:pt x="436221" y="2361608"/>
                </a:lnTo>
                <a:lnTo>
                  <a:pt x="443236" y="2415457"/>
                </a:lnTo>
                <a:lnTo>
                  <a:pt x="448852" y="2478819"/>
                </a:lnTo>
                <a:lnTo>
                  <a:pt x="456858" y="2529216"/>
                </a:lnTo>
                <a:lnTo>
                  <a:pt x="465469" y="2580023"/>
                </a:lnTo>
                <a:lnTo>
                  <a:pt x="468971" y="2642824"/>
                </a:lnTo>
                <a:lnTo>
                  <a:pt x="469663" y="2705619"/>
                </a:lnTo>
                <a:lnTo>
                  <a:pt x="468630" y="2763083"/>
                </a:lnTo>
                <a:lnTo>
                  <a:pt x="458374" y="2819494"/>
                </a:lnTo>
                <a:lnTo>
                  <a:pt x="441635" y="2881334"/>
                </a:lnTo>
                <a:lnTo>
                  <a:pt x="427695" y="2930806"/>
                </a:lnTo>
                <a:lnTo>
                  <a:pt x="413677" y="2985032"/>
                </a:lnTo>
                <a:lnTo>
                  <a:pt x="396133" y="3040263"/>
                </a:lnTo>
                <a:lnTo>
                  <a:pt x="371351" y="3094417"/>
                </a:lnTo>
                <a:lnTo>
                  <a:pt x="345355" y="3154999"/>
                </a:lnTo>
                <a:lnTo>
                  <a:pt x="314809" y="3208919"/>
                </a:lnTo>
                <a:lnTo>
                  <a:pt x="279651" y="3272266"/>
                </a:lnTo>
                <a:lnTo>
                  <a:pt x="249601" y="3335452"/>
                </a:lnTo>
                <a:lnTo>
                  <a:pt x="240931" y="3355340"/>
                </a:lnTo>
                <a:lnTo>
                  <a:pt x="209970" y="3410129"/>
                </a:lnTo>
                <a:lnTo>
                  <a:pt x="171204" y="3464005"/>
                </a:lnTo>
                <a:lnTo>
                  <a:pt x="128214" y="3506135"/>
                </a:lnTo>
                <a:lnTo>
                  <a:pt x="109772" y="3515818"/>
                </a:lnTo>
                <a:lnTo>
                  <a:pt x="103451" y="3514188"/>
                </a:lnTo>
                <a:lnTo>
                  <a:pt x="99236" y="3508422"/>
                </a:lnTo>
                <a:lnTo>
                  <a:pt x="96427" y="3499899"/>
                </a:lnTo>
                <a:lnTo>
                  <a:pt x="99881" y="3439287"/>
                </a:lnTo>
                <a:lnTo>
                  <a:pt x="101049" y="3384300"/>
                </a:lnTo>
                <a:lnTo>
                  <a:pt x="101279" y="3328378"/>
                </a:lnTo>
                <a:lnTo>
                  <a:pt x="104444" y="3275391"/>
                </a:lnTo>
                <a:lnTo>
                  <a:pt x="110399" y="3225194"/>
                </a:lnTo>
                <a:lnTo>
                  <a:pt x="111575" y="3169048"/>
                </a:lnTo>
                <a:lnTo>
                  <a:pt x="111807" y="3105965"/>
                </a:lnTo>
                <a:lnTo>
                  <a:pt x="111853" y="3042508"/>
                </a:lnTo>
                <a:lnTo>
                  <a:pt x="111862" y="2980884"/>
                </a:lnTo>
                <a:lnTo>
                  <a:pt x="113034" y="2931959"/>
                </a:lnTo>
                <a:lnTo>
                  <a:pt x="120198" y="2869793"/>
                </a:lnTo>
                <a:lnTo>
                  <a:pt x="116370" y="2812713"/>
                </a:lnTo>
                <a:lnTo>
                  <a:pt x="112755" y="2758067"/>
                </a:lnTo>
                <a:lnTo>
                  <a:pt x="112040" y="2695281"/>
                </a:lnTo>
                <a:lnTo>
                  <a:pt x="111899" y="2631883"/>
                </a:lnTo>
                <a:lnTo>
                  <a:pt x="110701" y="2571439"/>
                </a:lnTo>
                <a:lnTo>
                  <a:pt x="103533" y="2514440"/>
                </a:lnTo>
                <a:lnTo>
                  <a:pt x="101770" y="2458121"/>
                </a:lnTo>
                <a:lnTo>
                  <a:pt x="101422" y="2401935"/>
                </a:lnTo>
                <a:lnTo>
                  <a:pt x="101353" y="2345777"/>
                </a:lnTo>
                <a:lnTo>
                  <a:pt x="95750" y="2289624"/>
                </a:lnTo>
                <a:lnTo>
                  <a:pt x="91784" y="2233472"/>
                </a:lnTo>
                <a:lnTo>
                  <a:pt x="87881" y="2177319"/>
                </a:lnTo>
                <a:lnTo>
                  <a:pt x="81781" y="2121168"/>
                </a:lnTo>
                <a:lnTo>
                  <a:pt x="73340" y="2065015"/>
                </a:lnTo>
                <a:lnTo>
                  <a:pt x="70460" y="2008863"/>
                </a:lnTo>
                <a:lnTo>
                  <a:pt x="62608" y="1945909"/>
                </a:lnTo>
                <a:lnTo>
                  <a:pt x="59891" y="1892399"/>
                </a:lnTo>
                <a:lnTo>
                  <a:pt x="59354" y="1836769"/>
                </a:lnTo>
                <a:lnTo>
                  <a:pt x="59248" y="1773485"/>
                </a:lnTo>
                <a:lnTo>
                  <a:pt x="59227" y="1714711"/>
                </a:lnTo>
                <a:lnTo>
                  <a:pt x="53634" y="1663630"/>
                </a:lnTo>
                <a:lnTo>
                  <a:pt x="49670" y="1611339"/>
                </a:lnTo>
                <a:lnTo>
                  <a:pt x="48886" y="1555950"/>
                </a:lnTo>
                <a:lnTo>
                  <a:pt x="43142" y="1499949"/>
                </a:lnTo>
                <a:lnTo>
                  <a:pt x="37978" y="1444996"/>
                </a:lnTo>
                <a:lnTo>
                  <a:pt x="32391" y="1408953"/>
                </a:lnTo>
                <a:lnTo>
                  <a:pt x="33558" y="1358565"/>
                </a:lnTo>
                <a:lnTo>
                  <a:pt x="28806" y="1303292"/>
                </a:lnTo>
                <a:lnTo>
                  <a:pt x="27983" y="1253233"/>
                </a:lnTo>
                <a:lnTo>
                  <a:pt x="27739" y="1201356"/>
                </a:lnTo>
                <a:lnTo>
                  <a:pt x="27667" y="1148940"/>
                </a:lnTo>
                <a:lnTo>
                  <a:pt x="27643" y="1087233"/>
                </a:lnTo>
                <a:lnTo>
                  <a:pt x="27638" y="1029983"/>
                </a:lnTo>
                <a:lnTo>
                  <a:pt x="27637" y="973614"/>
                </a:lnTo>
                <a:lnTo>
                  <a:pt x="28806" y="918590"/>
                </a:lnTo>
                <a:lnTo>
                  <a:pt x="35970" y="866473"/>
                </a:lnTo>
                <a:lnTo>
                  <a:pt x="37731" y="806135"/>
                </a:lnTo>
                <a:lnTo>
                  <a:pt x="38079" y="749157"/>
                </a:lnTo>
                <a:lnTo>
                  <a:pt x="38148" y="689722"/>
                </a:lnTo>
                <a:lnTo>
                  <a:pt x="43751" y="633181"/>
                </a:lnTo>
                <a:lnTo>
                  <a:pt x="40482" y="579812"/>
                </a:lnTo>
                <a:lnTo>
                  <a:pt x="35503" y="527329"/>
                </a:lnTo>
                <a:lnTo>
                  <a:pt x="29191" y="477231"/>
                </a:lnTo>
                <a:lnTo>
                  <a:pt x="26774" y="423445"/>
                </a:lnTo>
                <a:lnTo>
                  <a:pt x="18612" y="361406"/>
                </a:lnTo>
                <a:lnTo>
                  <a:pt x="16235" y="307629"/>
                </a:lnTo>
                <a:lnTo>
                  <a:pt x="8082" y="245592"/>
                </a:lnTo>
                <a:lnTo>
                  <a:pt x="1564" y="188160"/>
                </a:lnTo>
                <a:lnTo>
                  <a:pt x="3181" y="166699"/>
                </a:lnTo>
                <a:lnTo>
                  <a:pt x="0" y="145463"/>
                </a:lnTo>
                <a:lnTo>
                  <a:pt x="2193" y="137226"/>
                </a:lnTo>
                <a:lnTo>
                  <a:pt x="7165" y="130565"/>
                </a:lnTo>
                <a:lnTo>
                  <a:pt x="22048" y="120044"/>
                </a:lnTo>
                <a:lnTo>
                  <a:pt x="81883" y="96432"/>
                </a:lnTo>
                <a:lnTo>
                  <a:pt x="133931" y="82197"/>
                </a:lnTo>
                <a:lnTo>
                  <a:pt x="189273" y="73709"/>
                </a:lnTo>
                <a:lnTo>
                  <a:pt x="247837" y="60442"/>
                </a:lnTo>
                <a:lnTo>
                  <a:pt x="301259" y="43458"/>
                </a:lnTo>
                <a:lnTo>
                  <a:pt x="364538" y="22479"/>
                </a:lnTo>
                <a:lnTo>
                  <a:pt x="417190" y="4938"/>
                </a:lnTo>
                <a:lnTo>
                  <a:pt x="454365" y="0"/>
                </a:lnTo>
                <a:lnTo>
                  <a:pt x="475047" y="5084"/>
                </a:lnTo>
                <a:lnTo>
                  <a:pt x="533462" y="29210"/>
                </a:lnTo>
                <a:lnTo>
                  <a:pt x="547246" y="34054"/>
                </a:lnTo>
                <a:lnTo>
                  <a:pt x="489803" y="15097"/>
                </a:lnTo>
                <a:lnTo>
                  <a:pt x="453394" y="10419"/>
                </a:lnTo>
                <a:lnTo>
                  <a:pt x="418559" y="14622"/>
                </a:lnTo>
                <a:lnTo>
                  <a:pt x="399862" y="23281"/>
                </a:lnTo>
                <a:lnTo>
                  <a:pt x="391600" y="28865"/>
                </a:lnTo>
                <a:lnTo>
                  <a:pt x="386092" y="37268"/>
                </a:lnTo>
                <a:lnTo>
                  <a:pt x="379973" y="59082"/>
                </a:lnTo>
                <a:lnTo>
                  <a:pt x="380680" y="69110"/>
                </a:lnTo>
                <a:lnTo>
                  <a:pt x="387706" y="86492"/>
                </a:lnTo>
                <a:lnTo>
                  <a:pt x="431557" y="147719"/>
                </a:lnTo>
                <a:lnTo>
                  <a:pt x="466367" y="207189"/>
                </a:lnTo>
                <a:lnTo>
                  <a:pt x="506638" y="266175"/>
                </a:lnTo>
                <a:lnTo>
                  <a:pt x="522476" y="292718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75104" y="128610"/>
            <a:ext cx="3478327" cy="587328"/>
            <a:chOff x="375104" y="128610"/>
            <a:chExt cx="3478327" cy="587328"/>
          </a:xfrm>
        </p:grpSpPr>
        <p:sp>
          <p:nvSpPr>
            <p:cNvPr id="2" name="Freeform 1"/>
            <p:cNvSpPr/>
            <p:nvPr/>
          </p:nvSpPr>
          <p:spPr>
            <a:xfrm>
              <a:off x="375104" y="128610"/>
              <a:ext cx="378884" cy="426641"/>
            </a:xfrm>
            <a:custGeom>
              <a:avLst/>
              <a:gdLst/>
              <a:ahLst/>
              <a:cxnLst/>
              <a:rect l="0" t="0" r="0" b="0"/>
              <a:pathLst>
                <a:path w="378884" h="426641">
                  <a:moveTo>
                    <a:pt x="277662" y="71431"/>
                  </a:moveTo>
                  <a:lnTo>
                    <a:pt x="272073" y="54663"/>
                  </a:lnTo>
                  <a:lnTo>
                    <a:pt x="259970" y="40192"/>
                  </a:lnTo>
                  <a:lnTo>
                    <a:pt x="233426" y="22011"/>
                  </a:lnTo>
                  <a:lnTo>
                    <a:pt x="181837" y="5387"/>
                  </a:lnTo>
                  <a:lnTo>
                    <a:pt x="132416" y="0"/>
                  </a:lnTo>
                  <a:lnTo>
                    <a:pt x="80126" y="6585"/>
                  </a:lnTo>
                  <a:lnTo>
                    <a:pt x="57677" y="12585"/>
                  </a:lnTo>
                  <a:lnTo>
                    <a:pt x="39121" y="25390"/>
                  </a:lnTo>
                  <a:lnTo>
                    <a:pt x="24245" y="42779"/>
                  </a:lnTo>
                  <a:lnTo>
                    <a:pt x="1240" y="92874"/>
                  </a:lnTo>
                  <a:lnTo>
                    <a:pt x="0" y="113717"/>
                  </a:lnTo>
                  <a:lnTo>
                    <a:pt x="4518" y="133508"/>
                  </a:lnTo>
                  <a:lnTo>
                    <a:pt x="14325" y="150104"/>
                  </a:lnTo>
                  <a:lnTo>
                    <a:pt x="29602" y="162159"/>
                  </a:lnTo>
                  <a:lnTo>
                    <a:pt x="49260" y="170246"/>
                  </a:lnTo>
                  <a:lnTo>
                    <a:pt x="100008" y="175438"/>
                  </a:lnTo>
                  <a:lnTo>
                    <a:pt x="155093" y="176464"/>
                  </a:lnTo>
                  <a:lnTo>
                    <a:pt x="213602" y="188136"/>
                  </a:lnTo>
                  <a:lnTo>
                    <a:pt x="267017" y="206079"/>
                  </a:lnTo>
                  <a:lnTo>
                    <a:pt x="329125" y="243818"/>
                  </a:lnTo>
                  <a:lnTo>
                    <a:pt x="360964" y="274675"/>
                  </a:lnTo>
                  <a:lnTo>
                    <a:pt x="368292" y="284136"/>
                  </a:lnTo>
                  <a:lnTo>
                    <a:pt x="376434" y="307126"/>
                  </a:lnTo>
                  <a:lnTo>
                    <a:pt x="378883" y="331772"/>
                  </a:lnTo>
                  <a:lnTo>
                    <a:pt x="376072" y="354424"/>
                  </a:lnTo>
                  <a:lnTo>
                    <a:pt x="367803" y="373071"/>
                  </a:lnTo>
                  <a:lnTo>
                    <a:pt x="362323" y="381319"/>
                  </a:lnTo>
                  <a:lnTo>
                    <a:pt x="332253" y="404105"/>
                  </a:lnTo>
                  <a:lnTo>
                    <a:pt x="293707" y="420085"/>
                  </a:lnTo>
                  <a:lnTo>
                    <a:pt x="252651" y="426640"/>
                  </a:lnTo>
                  <a:lnTo>
                    <a:pt x="198026" y="413214"/>
                  </a:lnTo>
                  <a:lnTo>
                    <a:pt x="141397" y="388895"/>
                  </a:lnTo>
                  <a:lnTo>
                    <a:pt x="109542" y="363514"/>
                  </a:lnTo>
                  <a:lnTo>
                    <a:pt x="98678" y="345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7175" y="415550"/>
              <a:ext cx="142912" cy="142610"/>
            </a:xfrm>
            <a:custGeom>
              <a:avLst/>
              <a:gdLst/>
              <a:ahLst/>
              <a:cxnLst/>
              <a:rect l="0" t="0" r="0" b="0"/>
              <a:pathLst>
                <a:path w="142912" h="142610">
                  <a:moveTo>
                    <a:pt x="87218" y="5589"/>
                  </a:moveTo>
                  <a:lnTo>
                    <a:pt x="70451" y="0"/>
                  </a:lnTo>
                  <a:lnTo>
                    <a:pt x="52860" y="376"/>
                  </a:lnTo>
                  <a:lnTo>
                    <a:pt x="34513" y="5612"/>
                  </a:lnTo>
                  <a:lnTo>
                    <a:pt x="18560" y="15738"/>
                  </a:lnTo>
                  <a:lnTo>
                    <a:pt x="6791" y="34276"/>
                  </a:lnTo>
                  <a:lnTo>
                    <a:pt x="0" y="56944"/>
                  </a:lnTo>
                  <a:lnTo>
                    <a:pt x="2754" y="89436"/>
                  </a:lnTo>
                  <a:lnTo>
                    <a:pt x="7955" y="110705"/>
                  </a:lnTo>
                  <a:lnTo>
                    <a:pt x="20405" y="128736"/>
                  </a:lnTo>
                  <a:lnTo>
                    <a:pt x="28638" y="136820"/>
                  </a:lnTo>
                  <a:lnTo>
                    <a:pt x="38806" y="141040"/>
                  </a:lnTo>
                  <a:lnTo>
                    <a:pt x="62582" y="142609"/>
                  </a:lnTo>
                  <a:lnTo>
                    <a:pt x="96686" y="136915"/>
                  </a:lnTo>
                  <a:lnTo>
                    <a:pt x="123429" y="122230"/>
                  </a:lnTo>
                  <a:lnTo>
                    <a:pt x="135677" y="106562"/>
                  </a:lnTo>
                  <a:lnTo>
                    <a:pt x="140581" y="97471"/>
                  </a:lnTo>
                  <a:lnTo>
                    <a:pt x="142911" y="78011"/>
                  </a:lnTo>
                  <a:lnTo>
                    <a:pt x="134874" y="36923"/>
                  </a:lnTo>
                  <a:lnTo>
                    <a:pt x="129517" y="28818"/>
                  </a:lnTo>
                  <a:lnTo>
                    <a:pt x="114207" y="16693"/>
                  </a:lnTo>
                  <a:lnTo>
                    <a:pt x="7669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157927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31585" y="0"/>
                  </a:moveTo>
                  <a:lnTo>
                    <a:pt x="22520" y="58617"/>
                  </a:lnTo>
                  <a:lnTo>
                    <a:pt x="21346" y="120026"/>
                  </a:lnTo>
                  <a:lnTo>
                    <a:pt x="21114" y="181550"/>
                  </a:lnTo>
                  <a:lnTo>
                    <a:pt x="21068" y="244092"/>
                  </a:lnTo>
                  <a:lnTo>
                    <a:pt x="21060" y="292902"/>
                  </a:lnTo>
                  <a:lnTo>
                    <a:pt x="21058" y="338820"/>
                  </a:lnTo>
                  <a:lnTo>
                    <a:pt x="18718" y="348712"/>
                  </a:lnTo>
                  <a:lnTo>
                    <a:pt x="14818" y="35530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2849" y="400082"/>
              <a:ext cx="105286" cy="122834"/>
            </a:xfrm>
            <a:custGeom>
              <a:avLst/>
              <a:gdLst/>
              <a:ahLst/>
              <a:cxnLst/>
              <a:rect l="0" t="0" r="0" b="0"/>
              <a:pathLst>
                <a:path w="105286" h="122834">
                  <a:moveTo>
                    <a:pt x="0" y="0"/>
                  </a:moveTo>
                  <a:lnTo>
                    <a:pt x="0" y="22357"/>
                  </a:lnTo>
                  <a:lnTo>
                    <a:pt x="11179" y="53028"/>
                  </a:lnTo>
                  <a:lnTo>
                    <a:pt x="42662" y="110550"/>
                  </a:lnTo>
                  <a:lnTo>
                    <a:pt x="49498" y="119323"/>
                  </a:lnTo>
                  <a:lnTo>
                    <a:pt x="56396" y="122833"/>
                  </a:lnTo>
                  <a:lnTo>
                    <a:pt x="63333" y="122833"/>
                  </a:lnTo>
                  <a:lnTo>
                    <a:pt x="70298" y="120493"/>
                  </a:lnTo>
                  <a:lnTo>
                    <a:pt x="74942" y="114254"/>
                  </a:lnTo>
                  <a:lnTo>
                    <a:pt x="91818" y="52660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1834" y="386343"/>
              <a:ext cx="148110" cy="163991"/>
            </a:xfrm>
            <a:custGeom>
              <a:avLst/>
              <a:gdLst/>
              <a:ahLst/>
              <a:cxnLst/>
              <a:rect l="0" t="0" r="0" b="0"/>
              <a:pathLst>
                <a:path w="148110" h="163991">
                  <a:moveTo>
                    <a:pt x="0" y="45325"/>
                  </a:moveTo>
                  <a:lnTo>
                    <a:pt x="17980" y="60966"/>
                  </a:lnTo>
                  <a:lnTo>
                    <a:pt x="69741" y="80169"/>
                  </a:lnTo>
                  <a:lnTo>
                    <a:pt x="92997" y="81088"/>
                  </a:lnTo>
                  <a:lnTo>
                    <a:pt x="113861" y="76428"/>
                  </a:lnTo>
                  <a:lnTo>
                    <a:pt x="130933" y="66557"/>
                  </a:lnTo>
                  <a:lnTo>
                    <a:pt x="143200" y="51252"/>
                  </a:lnTo>
                  <a:lnTo>
                    <a:pt x="148109" y="42257"/>
                  </a:lnTo>
                  <a:lnTo>
                    <a:pt x="147872" y="33921"/>
                  </a:lnTo>
                  <a:lnTo>
                    <a:pt x="144205" y="26024"/>
                  </a:lnTo>
                  <a:lnTo>
                    <a:pt x="130771" y="12180"/>
                  </a:lnTo>
                  <a:lnTo>
                    <a:pt x="113103" y="2128"/>
                  </a:lnTo>
                  <a:lnTo>
                    <a:pt x="90432" y="0"/>
                  </a:lnTo>
                  <a:lnTo>
                    <a:pt x="65928" y="4124"/>
                  </a:lnTo>
                  <a:lnTo>
                    <a:pt x="43339" y="13755"/>
                  </a:lnTo>
                  <a:lnTo>
                    <a:pt x="27840" y="28954"/>
                  </a:lnTo>
                  <a:lnTo>
                    <a:pt x="22070" y="37921"/>
                  </a:lnTo>
                  <a:lnTo>
                    <a:pt x="13948" y="72897"/>
                  </a:lnTo>
                  <a:lnTo>
                    <a:pt x="17131" y="112896"/>
                  </a:lnTo>
                  <a:lnTo>
                    <a:pt x="25551" y="134238"/>
                  </a:lnTo>
                  <a:lnTo>
                    <a:pt x="31072" y="143205"/>
                  </a:lnTo>
                  <a:lnTo>
                    <a:pt x="46565" y="156288"/>
                  </a:lnTo>
                  <a:lnTo>
                    <a:pt x="55610" y="161414"/>
                  </a:lnTo>
                  <a:lnTo>
                    <a:pt x="75018" y="163990"/>
                  </a:lnTo>
                  <a:lnTo>
                    <a:pt x="136870" y="150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8259" y="242155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7475" y="218427"/>
                  </a:lnTo>
                  <a:lnTo>
                    <a:pt x="23469" y="272650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803" y="357968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32705" y="5590"/>
                  </a:lnTo>
                  <a:lnTo>
                    <a:pt x="172887" y="18212"/>
                  </a:lnTo>
                  <a:lnTo>
                    <a:pt x="113179" y="20495"/>
                  </a:lnTo>
                  <a:lnTo>
                    <a:pt x="50562" y="293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05658" y="157927"/>
              <a:ext cx="337686" cy="357970"/>
            </a:xfrm>
            <a:custGeom>
              <a:avLst/>
              <a:gdLst/>
              <a:ahLst/>
              <a:cxnLst/>
              <a:rect l="0" t="0" r="0" b="0"/>
              <a:pathLst>
                <a:path w="337686" h="357970">
                  <a:moveTo>
                    <a:pt x="0" y="0"/>
                  </a:moveTo>
                  <a:lnTo>
                    <a:pt x="3119" y="57264"/>
                  </a:lnTo>
                  <a:lnTo>
                    <a:pt x="11452" y="106654"/>
                  </a:lnTo>
                  <a:lnTo>
                    <a:pt x="18211" y="158333"/>
                  </a:lnTo>
                  <a:lnTo>
                    <a:pt x="26084" y="217019"/>
                  </a:lnTo>
                  <a:lnTo>
                    <a:pt x="30498" y="270812"/>
                  </a:lnTo>
                  <a:lnTo>
                    <a:pt x="31370" y="326498"/>
                  </a:lnTo>
                  <a:lnTo>
                    <a:pt x="30320" y="346322"/>
                  </a:lnTo>
                  <a:lnTo>
                    <a:pt x="28402" y="346695"/>
                  </a:lnTo>
                  <a:lnTo>
                    <a:pt x="25953" y="343434"/>
                  </a:lnTo>
                  <a:lnTo>
                    <a:pt x="26353" y="327332"/>
                  </a:lnTo>
                  <a:lnTo>
                    <a:pt x="36141" y="284457"/>
                  </a:lnTo>
                  <a:lnTo>
                    <a:pt x="51522" y="252739"/>
                  </a:lnTo>
                  <a:lnTo>
                    <a:pt x="67352" y="237891"/>
                  </a:lnTo>
                  <a:lnTo>
                    <a:pt x="76487" y="232293"/>
                  </a:lnTo>
                  <a:lnTo>
                    <a:pt x="95995" y="229193"/>
                  </a:lnTo>
                  <a:lnTo>
                    <a:pt x="106111" y="230005"/>
                  </a:lnTo>
                  <a:lnTo>
                    <a:pt x="123589" y="240265"/>
                  </a:lnTo>
                  <a:lnTo>
                    <a:pt x="137986" y="256523"/>
                  </a:lnTo>
                  <a:lnTo>
                    <a:pt x="164428" y="316192"/>
                  </a:lnTo>
                  <a:lnTo>
                    <a:pt x="171735" y="337062"/>
                  </a:lnTo>
                  <a:lnTo>
                    <a:pt x="176491" y="340521"/>
                  </a:lnTo>
                  <a:lnTo>
                    <a:pt x="182001" y="339318"/>
                  </a:lnTo>
                  <a:lnTo>
                    <a:pt x="245353" y="287178"/>
                  </a:lnTo>
                  <a:lnTo>
                    <a:pt x="305607" y="260348"/>
                  </a:lnTo>
                  <a:lnTo>
                    <a:pt x="324168" y="246732"/>
                  </a:lnTo>
                  <a:lnTo>
                    <a:pt x="336317" y="228981"/>
                  </a:lnTo>
                  <a:lnTo>
                    <a:pt x="337685" y="220505"/>
                  </a:lnTo>
                  <a:lnTo>
                    <a:pt x="336257" y="212514"/>
                  </a:lnTo>
                  <a:lnTo>
                    <a:pt x="332966" y="204847"/>
                  </a:lnTo>
                  <a:lnTo>
                    <a:pt x="319950" y="193208"/>
                  </a:lnTo>
                  <a:lnTo>
                    <a:pt x="301297" y="185306"/>
                  </a:lnTo>
                  <a:lnTo>
                    <a:pt x="264488" y="182027"/>
                  </a:lnTo>
                  <a:lnTo>
                    <a:pt x="237653" y="185406"/>
                  </a:lnTo>
                  <a:lnTo>
                    <a:pt x="227455" y="190285"/>
                  </a:lnTo>
                  <a:lnTo>
                    <a:pt x="213005" y="205064"/>
                  </a:lnTo>
                  <a:lnTo>
                    <a:pt x="198293" y="233115"/>
                  </a:lnTo>
                  <a:lnTo>
                    <a:pt x="192114" y="269243"/>
                  </a:lnTo>
                  <a:lnTo>
                    <a:pt x="196908" y="292799"/>
                  </a:lnTo>
                  <a:lnTo>
                    <a:pt x="212761" y="322671"/>
                  </a:lnTo>
                  <a:lnTo>
                    <a:pt x="226751" y="337602"/>
                  </a:lnTo>
                  <a:lnTo>
                    <a:pt x="244668" y="348137"/>
                  </a:lnTo>
                  <a:lnTo>
                    <a:pt x="30532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90078" y="308090"/>
              <a:ext cx="200560" cy="204693"/>
            </a:xfrm>
            <a:custGeom>
              <a:avLst/>
              <a:gdLst/>
              <a:ahLst/>
              <a:cxnLst/>
              <a:rect l="0" t="0" r="0" b="0"/>
              <a:pathLst>
                <a:path w="200560" h="204693">
                  <a:moveTo>
                    <a:pt x="147331" y="39350"/>
                  </a:moveTo>
                  <a:lnTo>
                    <a:pt x="136153" y="22582"/>
                  </a:lnTo>
                  <a:lnTo>
                    <a:pt x="121306" y="11231"/>
                  </a:lnTo>
                  <a:lnTo>
                    <a:pt x="112433" y="6566"/>
                  </a:lnTo>
                  <a:lnTo>
                    <a:pt x="72000" y="0"/>
                  </a:lnTo>
                  <a:lnTo>
                    <a:pt x="34154" y="3644"/>
                  </a:lnTo>
                  <a:lnTo>
                    <a:pt x="14752" y="12172"/>
                  </a:lnTo>
                  <a:lnTo>
                    <a:pt x="6302" y="17722"/>
                  </a:lnTo>
                  <a:lnTo>
                    <a:pt x="1839" y="24931"/>
                  </a:lnTo>
                  <a:lnTo>
                    <a:pt x="0" y="42300"/>
                  </a:lnTo>
                  <a:lnTo>
                    <a:pt x="11131" y="71810"/>
                  </a:lnTo>
                  <a:lnTo>
                    <a:pt x="19096" y="78537"/>
                  </a:lnTo>
                  <a:lnTo>
                    <a:pt x="78740" y="95810"/>
                  </a:lnTo>
                  <a:lnTo>
                    <a:pt x="136089" y="113090"/>
                  </a:lnTo>
                  <a:lnTo>
                    <a:pt x="156373" y="121256"/>
                  </a:lnTo>
                  <a:lnTo>
                    <a:pt x="195806" y="152272"/>
                  </a:lnTo>
                  <a:lnTo>
                    <a:pt x="199535" y="160255"/>
                  </a:lnTo>
                  <a:lnTo>
                    <a:pt x="200559" y="178483"/>
                  </a:lnTo>
                  <a:lnTo>
                    <a:pt x="196854" y="185918"/>
                  </a:lnTo>
                  <a:lnTo>
                    <a:pt x="183379" y="197298"/>
                  </a:lnTo>
                  <a:lnTo>
                    <a:pt x="150473" y="204692"/>
                  </a:lnTo>
                  <a:lnTo>
                    <a:pt x="105838" y="198785"/>
                  </a:lnTo>
                  <a:lnTo>
                    <a:pt x="63226" y="183234"/>
                  </a:lnTo>
                  <a:lnTo>
                    <a:pt x="20989" y="165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53223" y="379025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9575" y="24047"/>
                  </a:lnTo>
                  <a:lnTo>
                    <a:pt x="39403" y="5959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00580" y="336911"/>
              <a:ext cx="200043" cy="379027"/>
            </a:xfrm>
            <a:custGeom>
              <a:avLst/>
              <a:gdLst/>
              <a:ahLst/>
              <a:cxnLst/>
              <a:rect l="0" t="0" r="0" b="0"/>
              <a:pathLst>
                <a:path w="200043" h="379027">
                  <a:moveTo>
                    <a:pt x="200042" y="0"/>
                  </a:moveTo>
                  <a:lnTo>
                    <a:pt x="179798" y="43963"/>
                  </a:lnTo>
                  <a:lnTo>
                    <a:pt x="145733" y="105448"/>
                  </a:lnTo>
                  <a:lnTo>
                    <a:pt x="115132" y="163163"/>
                  </a:lnTo>
                  <a:lnTo>
                    <a:pt x="79459" y="219665"/>
                  </a:lnTo>
                  <a:lnTo>
                    <a:pt x="44292" y="274151"/>
                  </a:lnTo>
                  <a:lnTo>
                    <a:pt x="15711" y="33558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31438" y="341851"/>
              <a:ext cx="169585" cy="176615"/>
            </a:xfrm>
            <a:custGeom>
              <a:avLst/>
              <a:gdLst/>
              <a:ahLst/>
              <a:cxnLst/>
              <a:rect l="0" t="0" r="0" b="0"/>
              <a:pathLst>
                <a:path w="169585" h="176615">
                  <a:moveTo>
                    <a:pt x="127111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42518" y="14478"/>
                  </a:lnTo>
                  <a:lnTo>
                    <a:pt x="21664" y="25527"/>
                  </a:lnTo>
                  <a:lnTo>
                    <a:pt x="6936" y="41357"/>
                  </a:lnTo>
                  <a:lnTo>
                    <a:pt x="1371" y="50491"/>
                  </a:lnTo>
                  <a:lnTo>
                    <a:pt x="0" y="58920"/>
                  </a:lnTo>
                  <a:lnTo>
                    <a:pt x="1426" y="66880"/>
                  </a:lnTo>
                  <a:lnTo>
                    <a:pt x="4717" y="74525"/>
                  </a:lnTo>
                  <a:lnTo>
                    <a:pt x="11590" y="79622"/>
                  </a:lnTo>
                  <a:lnTo>
                    <a:pt x="31704" y="85286"/>
                  </a:lnTo>
                  <a:lnTo>
                    <a:pt x="82745" y="88922"/>
                  </a:lnTo>
                  <a:lnTo>
                    <a:pt x="122804" y="91891"/>
                  </a:lnTo>
                  <a:lnTo>
                    <a:pt x="146254" y="100877"/>
                  </a:lnTo>
                  <a:lnTo>
                    <a:pt x="162135" y="115790"/>
                  </a:lnTo>
                  <a:lnTo>
                    <a:pt x="168008" y="124680"/>
                  </a:lnTo>
                  <a:lnTo>
                    <a:pt x="169584" y="134116"/>
                  </a:lnTo>
                  <a:lnTo>
                    <a:pt x="165095" y="153959"/>
                  </a:lnTo>
                  <a:lnTo>
                    <a:pt x="159453" y="161824"/>
                  </a:lnTo>
                  <a:lnTo>
                    <a:pt x="143825" y="173683"/>
                  </a:lnTo>
                  <a:lnTo>
                    <a:pt x="125181" y="176614"/>
                  </a:lnTo>
                  <a:lnTo>
                    <a:pt x="66979" y="172043"/>
                  </a:lnTo>
                  <a:lnTo>
                    <a:pt x="21826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00359" y="200041"/>
              <a:ext cx="26647" cy="326384"/>
            </a:xfrm>
            <a:custGeom>
              <a:avLst/>
              <a:gdLst/>
              <a:ahLst/>
              <a:cxnLst/>
              <a:rect l="0" t="0" r="0" b="0"/>
              <a:pathLst>
                <a:path w="26647" h="326384">
                  <a:moveTo>
                    <a:pt x="5589" y="0"/>
                  </a:moveTo>
                  <a:lnTo>
                    <a:pt x="0" y="16768"/>
                  </a:lnTo>
                  <a:lnTo>
                    <a:pt x="4441" y="71856"/>
                  </a:lnTo>
                  <a:lnTo>
                    <a:pt x="13308" y="128915"/>
                  </a:lnTo>
                  <a:lnTo>
                    <a:pt x="22174" y="189106"/>
                  </a:lnTo>
                  <a:lnTo>
                    <a:pt x="25321" y="244504"/>
                  </a:lnTo>
                  <a:lnTo>
                    <a:pt x="26384" y="303147"/>
                  </a:lnTo>
                  <a:lnTo>
                    <a:pt x="2664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21720" y="315854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4840" y="3120"/>
                  </a:lnTo>
                  <a:lnTo>
                    <a:pt x="69893" y="14655"/>
                  </a:lnTo>
                  <a:lnTo>
                    <a:pt x="17653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87935" y="344174"/>
              <a:ext cx="139112" cy="165815"/>
            </a:xfrm>
            <a:custGeom>
              <a:avLst/>
              <a:gdLst/>
              <a:ahLst/>
              <a:cxnLst/>
              <a:rect l="0" t="0" r="0" b="0"/>
              <a:pathLst>
                <a:path w="139112" h="165815">
                  <a:moveTo>
                    <a:pt x="12769" y="66437"/>
                  </a:moveTo>
                  <a:lnTo>
                    <a:pt x="46391" y="72503"/>
                  </a:lnTo>
                  <a:lnTo>
                    <a:pt x="106176" y="61878"/>
                  </a:lnTo>
                  <a:lnTo>
                    <a:pt x="114815" y="56378"/>
                  </a:lnTo>
                  <a:lnTo>
                    <a:pt x="127533" y="40909"/>
                  </a:lnTo>
                  <a:lnTo>
                    <a:pt x="129053" y="33041"/>
                  </a:lnTo>
                  <a:lnTo>
                    <a:pt x="127726" y="25456"/>
                  </a:lnTo>
                  <a:lnTo>
                    <a:pt x="124502" y="18059"/>
                  </a:lnTo>
                  <a:lnTo>
                    <a:pt x="108442" y="6721"/>
                  </a:lnTo>
                  <a:lnTo>
                    <a:pt x="97608" y="2060"/>
                  </a:lnTo>
                  <a:lnTo>
                    <a:pt x="73092" y="0"/>
                  </a:lnTo>
                  <a:lnTo>
                    <a:pt x="47768" y="4154"/>
                  </a:lnTo>
                  <a:lnTo>
                    <a:pt x="24815" y="13799"/>
                  </a:lnTo>
                  <a:lnTo>
                    <a:pt x="9154" y="32124"/>
                  </a:lnTo>
                  <a:lnTo>
                    <a:pt x="3340" y="43562"/>
                  </a:lnTo>
                  <a:lnTo>
                    <a:pt x="0" y="68748"/>
                  </a:lnTo>
                  <a:lnTo>
                    <a:pt x="3585" y="95540"/>
                  </a:lnTo>
                  <a:lnTo>
                    <a:pt x="12977" y="123045"/>
                  </a:lnTo>
                  <a:lnTo>
                    <a:pt x="31189" y="144629"/>
                  </a:lnTo>
                  <a:lnTo>
                    <a:pt x="42597" y="153660"/>
                  </a:lnTo>
                  <a:lnTo>
                    <a:pt x="70869" y="163694"/>
                  </a:lnTo>
                  <a:lnTo>
                    <a:pt x="99423" y="165814"/>
                  </a:lnTo>
                  <a:lnTo>
                    <a:pt x="139111" y="150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9160" y="365613"/>
              <a:ext cx="284271" cy="171341"/>
            </a:xfrm>
            <a:custGeom>
              <a:avLst/>
              <a:gdLst/>
              <a:ahLst/>
              <a:cxnLst/>
              <a:rect l="0" t="0" r="0" b="0"/>
              <a:pathLst>
                <a:path w="284271" h="171341">
                  <a:moveTo>
                    <a:pt x="0" y="66055"/>
                  </a:moveTo>
                  <a:lnTo>
                    <a:pt x="3120" y="120199"/>
                  </a:lnTo>
                  <a:lnTo>
                    <a:pt x="7236" y="138082"/>
                  </a:lnTo>
                  <a:lnTo>
                    <a:pt x="8334" y="136300"/>
                  </a:lnTo>
                  <a:lnTo>
                    <a:pt x="8383" y="121841"/>
                  </a:lnTo>
                  <a:lnTo>
                    <a:pt x="1335" y="61111"/>
                  </a:lnTo>
                  <a:lnTo>
                    <a:pt x="6833" y="36951"/>
                  </a:lnTo>
                  <a:lnTo>
                    <a:pt x="11574" y="25596"/>
                  </a:lnTo>
                  <a:lnTo>
                    <a:pt x="18245" y="20365"/>
                  </a:lnTo>
                  <a:lnTo>
                    <a:pt x="26201" y="19217"/>
                  </a:lnTo>
                  <a:lnTo>
                    <a:pt x="43231" y="24181"/>
                  </a:lnTo>
                  <a:lnTo>
                    <a:pt x="58598" y="34186"/>
                  </a:lnTo>
                  <a:lnTo>
                    <a:pt x="101682" y="88011"/>
                  </a:lnTo>
                  <a:lnTo>
                    <a:pt x="119088" y="122385"/>
                  </a:lnTo>
                  <a:lnTo>
                    <a:pt x="119167" y="121156"/>
                  </a:lnTo>
                  <a:lnTo>
                    <a:pt x="116476" y="88377"/>
                  </a:lnTo>
                  <a:lnTo>
                    <a:pt x="121599" y="50312"/>
                  </a:lnTo>
                  <a:lnTo>
                    <a:pt x="130473" y="29422"/>
                  </a:lnTo>
                  <a:lnTo>
                    <a:pt x="136115" y="20576"/>
                  </a:lnTo>
                  <a:lnTo>
                    <a:pt x="151743" y="7628"/>
                  </a:lnTo>
                  <a:lnTo>
                    <a:pt x="160823" y="2537"/>
                  </a:lnTo>
                  <a:lnTo>
                    <a:pt x="180271" y="0"/>
                  </a:lnTo>
                  <a:lnTo>
                    <a:pt x="190371" y="961"/>
                  </a:lnTo>
                  <a:lnTo>
                    <a:pt x="210951" y="11388"/>
                  </a:lnTo>
                  <a:lnTo>
                    <a:pt x="221353" y="19082"/>
                  </a:lnTo>
                  <a:lnTo>
                    <a:pt x="236029" y="40109"/>
                  </a:lnTo>
                  <a:lnTo>
                    <a:pt x="260573" y="97325"/>
                  </a:lnTo>
                  <a:lnTo>
                    <a:pt x="280340" y="158358"/>
                  </a:lnTo>
                  <a:lnTo>
                    <a:pt x="284270" y="171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358798" y="182215"/>
            <a:ext cx="1400291" cy="575837"/>
            <a:chOff x="4358798" y="182215"/>
            <a:chExt cx="1400291" cy="575837"/>
          </a:xfrm>
        </p:grpSpPr>
        <p:sp>
          <p:nvSpPr>
            <p:cNvPr id="19" name="Freeform 18"/>
            <p:cNvSpPr/>
            <p:nvPr/>
          </p:nvSpPr>
          <p:spPr>
            <a:xfrm>
              <a:off x="4358798" y="357968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95668" y="182215"/>
              <a:ext cx="305327" cy="403834"/>
            </a:xfrm>
            <a:custGeom>
              <a:avLst/>
              <a:gdLst/>
              <a:ahLst/>
              <a:cxnLst/>
              <a:rect l="0" t="0" r="0" b="0"/>
              <a:pathLst>
                <a:path w="305327" h="403834">
                  <a:moveTo>
                    <a:pt x="0" y="38883"/>
                  </a:moveTo>
                  <a:lnTo>
                    <a:pt x="53875" y="11372"/>
                  </a:lnTo>
                  <a:lnTo>
                    <a:pt x="98120" y="0"/>
                  </a:lnTo>
                  <a:lnTo>
                    <a:pt x="124327" y="545"/>
                  </a:lnTo>
                  <a:lnTo>
                    <a:pt x="151573" y="8586"/>
                  </a:lnTo>
                  <a:lnTo>
                    <a:pt x="173041" y="23078"/>
                  </a:lnTo>
                  <a:lnTo>
                    <a:pt x="189211" y="41217"/>
                  </a:lnTo>
                  <a:lnTo>
                    <a:pt x="209124" y="84578"/>
                  </a:lnTo>
                  <a:lnTo>
                    <a:pt x="218733" y="137856"/>
                  </a:lnTo>
                  <a:lnTo>
                    <a:pt x="220398" y="185062"/>
                  </a:lnTo>
                  <a:lnTo>
                    <a:pt x="215302" y="236093"/>
                  </a:lnTo>
                  <a:lnTo>
                    <a:pt x="200794" y="288258"/>
                  </a:lnTo>
                  <a:lnTo>
                    <a:pt x="173760" y="348712"/>
                  </a:lnTo>
                  <a:lnTo>
                    <a:pt x="155606" y="373117"/>
                  </a:lnTo>
                  <a:lnTo>
                    <a:pt x="132719" y="389422"/>
                  </a:lnTo>
                  <a:lnTo>
                    <a:pt x="106949" y="399399"/>
                  </a:lnTo>
                  <a:lnTo>
                    <a:pt x="79899" y="403833"/>
                  </a:lnTo>
                  <a:lnTo>
                    <a:pt x="55398" y="399565"/>
                  </a:lnTo>
                  <a:lnTo>
                    <a:pt x="33980" y="388699"/>
                  </a:lnTo>
                  <a:lnTo>
                    <a:pt x="16662" y="372171"/>
                  </a:lnTo>
                  <a:lnTo>
                    <a:pt x="12278" y="362851"/>
                  </a:lnTo>
                  <a:lnTo>
                    <a:pt x="10526" y="343136"/>
                  </a:lnTo>
                  <a:lnTo>
                    <a:pt x="16767" y="325795"/>
                  </a:lnTo>
                  <a:lnTo>
                    <a:pt x="28509" y="310289"/>
                  </a:lnTo>
                  <a:lnTo>
                    <a:pt x="45426" y="295598"/>
                  </a:lnTo>
                  <a:lnTo>
                    <a:pt x="54851" y="291915"/>
                  </a:lnTo>
                  <a:lnTo>
                    <a:pt x="74681" y="290942"/>
                  </a:lnTo>
                  <a:lnTo>
                    <a:pt x="130479" y="299849"/>
                  </a:lnTo>
                  <a:lnTo>
                    <a:pt x="188672" y="316300"/>
                  </a:lnTo>
                  <a:lnTo>
                    <a:pt x="250378" y="325370"/>
                  </a:lnTo>
                  <a:lnTo>
                    <a:pt x="305326" y="333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53637" y="410611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123353" y="17981"/>
                  </a:lnTo>
                  <a:lnTo>
                    <a:pt x="65397" y="76331"/>
                  </a:lnTo>
                  <a:lnTo>
                    <a:pt x="48952" y="93586"/>
                  </a:lnTo>
                  <a:lnTo>
                    <a:pt x="16039" y="1173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22052" y="410611"/>
              <a:ext cx="147399" cy="157928"/>
            </a:xfrm>
            <a:custGeom>
              <a:avLst/>
              <a:gdLst/>
              <a:ahLst/>
              <a:cxnLst/>
              <a:rect l="0" t="0" r="0" b="0"/>
              <a:pathLst>
                <a:path w="147399" h="157928">
                  <a:moveTo>
                    <a:pt x="0" y="0"/>
                  </a:moveTo>
                  <a:lnTo>
                    <a:pt x="45781" y="54114"/>
                  </a:lnTo>
                  <a:lnTo>
                    <a:pt x="102487" y="112823"/>
                  </a:lnTo>
                  <a:lnTo>
                    <a:pt x="14739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58110" y="368497"/>
              <a:ext cx="16668" cy="136871"/>
            </a:xfrm>
            <a:custGeom>
              <a:avLst/>
              <a:gdLst/>
              <a:ahLst/>
              <a:cxnLst/>
              <a:rect l="0" t="0" r="0" b="0"/>
              <a:pathLst>
                <a:path w="16668" h="136871">
                  <a:moveTo>
                    <a:pt x="16667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30" y="73900"/>
                  </a:lnTo>
                  <a:lnTo>
                    <a:pt x="613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9492" y="44219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14655"/>
                  </a:lnTo>
                  <a:lnTo>
                    <a:pt x="2697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69575" y="389554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49498" y="59593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64290" y="368497"/>
              <a:ext cx="294799" cy="389555"/>
            </a:xfrm>
            <a:custGeom>
              <a:avLst/>
              <a:gdLst/>
              <a:ahLst/>
              <a:cxnLst/>
              <a:rect l="0" t="0" r="0" b="0"/>
              <a:pathLst>
                <a:path w="294799" h="389555">
                  <a:moveTo>
                    <a:pt x="294798" y="0"/>
                  </a:moveTo>
                  <a:lnTo>
                    <a:pt x="270751" y="17981"/>
                  </a:lnTo>
                  <a:lnTo>
                    <a:pt x="229615" y="69741"/>
                  </a:lnTo>
                  <a:lnTo>
                    <a:pt x="187053" y="128940"/>
                  </a:lnTo>
                  <a:lnTo>
                    <a:pt x="143782" y="182403"/>
                  </a:lnTo>
                  <a:lnTo>
                    <a:pt x="107690" y="232995"/>
                  </a:lnTo>
                  <a:lnTo>
                    <a:pt x="70507" y="287526"/>
                  </a:lnTo>
                  <a:lnTo>
                    <a:pt x="35137" y="34625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59129" y="157927"/>
            <a:ext cx="400084" cy="400084"/>
            <a:chOff x="5959129" y="157927"/>
            <a:chExt cx="400084" cy="400084"/>
          </a:xfrm>
        </p:grpSpPr>
        <p:sp>
          <p:nvSpPr>
            <p:cNvPr id="28" name="Freeform 27"/>
            <p:cNvSpPr/>
            <p:nvPr/>
          </p:nvSpPr>
          <p:spPr>
            <a:xfrm>
              <a:off x="5959129" y="231626"/>
              <a:ext cx="257036" cy="231628"/>
            </a:xfrm>
            <a:custGeom>
              <a:avLst/>
              <a:gdLst/>
              <a:ahLst/>
              <a:cxnLst/>
              <a:rect l="0" t="0" r="0" b="0"/>
              <a:pathLst>
                <a:path w="257036" h="231628">
                  <a:moveTo>
                    <a:pt x="0" y="0"/>
                  </a:moveTo>
                  <a:lnTo>
                    <a:pt x="55045" y="26364"/>
                  </a:lnTo>
                  <a:lnTo>
                    <a:pt x="106453" y="49878"/>
                  </a:lnTo>
                  <a:lnTo>
                    <a:pt x="167257" y="66135"/>
                  </a:lnTo>
                  <a:lnTo>
                    <a:pt x="226018" y="80611"/>
                  </a:lnTo>
                  <a:lnTo>
                    <a:pt x="250191" y="87690"/>
                  </a:lnTo>
                  <a:lnTo>
                    <a:pt x="255702" y="92385"/>
                  </a:lnTo>
                  <a:lnTo>
                    <a:pt x="257035" y="97855"/>
                  </a:lnTo>
                  <a:lnTo>
                    <a:pt x="255585" y="103841"/>
                  </a:lnTo>
                  <a:lnTo>
                    <a:pt x="244615" y="116732"/>
                  </a:lnTo>
                  <a:lnTo>
                    <a:pt x="208977" y="144071"/>
                  </a:lnTo>
                  <a:lnTo>
                    <a:pt x="146265" y="170676"/>
                  </a:lnTo>
                  <a:lnTo>
                    <a:pt x="91023" y="196971"/>
                  </a:lnTo>
                  <a:lnTo>
                    <a:pt x="30387" y="220232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27627" y="157927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16931" y="49552"/>
                  </a:lnTo>
                  <a:lnTo>
                    <a:pt x="12425" y="105669"/>
                  </a:lnTo>
                  <a:lnTo>
                    <a:pt x="11091" y="168570"/>
                  </a:lnTo>
                  <a:lnTo>
                    <a:pt x="10695" y="231661"/>
                  </a:lnTo>
                  <a:lnTo>
                    <a:pt x="10578" y="294808"/>
                  </a:lnTo>
                  <a:lnTo>
                    <a:pt x="10543" y="34679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844358" y="167305"/>
            <a:ext cx="525591" cy="441745"/>
            <a:chOff x="6844358" y="167305"/>
            <a:chExt cx="525591" cy="441745"/>
          </a:xfrm>
        </p:grpSpPr>
        <p:sp>
          <p:nvSpPr>
            <p:cNvPr id="31" name="Freeform 30"/>
            <p:cNvSpPr/>
            <p:nvPr/>
          </p:nvSpPr>
          <p:spPr>
            <a:xfrm>
              <a:off x="6844358" y="318388"/>
              <a:ext cx="167622" cy="249232"/>
            </a:xfrm>
            <a:custGeom>
              <a:avLst/>
              <a:gdLst/>
              <a:ahLst/>
              <a:cxnLst/>
              <a:rect l="0" t="0" r="0" b="0"/>
              <a:pathLst>
                <a:path w="167622" h="249232">
                  <a:moveTo>
                    <a:pt x="114979" y="113280"/>
                  </a:moveTo>
                  <a:lnTo>
                    <a:pt x="111859" y="70588"/>
                  </a:lnTo>
                  <a:lnTo>
                    <a:pt x="100406" y="39409"/>
                  </a:lnTo>
                  <a:lnTo>
                    <a:pt x="75575" y="3022"/>
                  </a:lnTo>
                  <a:lnTo>
                    <a:pt x="67653" y="0"/>
                  </a:lnTo>
                  <a:lnTo>
                    <a:pt x="58861" y="325"/>
                  </a:lnTo>
                  <a:lnTo>
                    <a:pt x="49491" y="2882"/>
                  </a:lnTo>
                  <a:lnTo>
                    <a:pt x="32840" y="18201"/>
                  </a:lnTo>
                  <a:lnTo>
                    <a:pt x="13432" y="53133"/>
                  </a:lnTo>
                  <a:lnTo>
                    <a:pt x="3393" y="96238"/>
                  </a:lnTo>
                  <a:lnTo>
                    <a:pt x="0" y="157617"/>
                  </a:lnTo>
                  <a:lnTo>
                    <a:pt x="5002" y="206225"/>
                  </a:lnTo>
                  <a:lnTo>
                    <a:pt x="13848" y="231018"/>
                  </a:lnTo>
                  <a:lnTo>
                    <a:pt x="19482" y="240905"/>
                  </a:lnTo>
                  <a:lnTo>
                    <a:pt x="27917" y="246326"/>
                  </a:lnTo>
                  <a:lnTo>
                    <a:pt x="49768" y="249231"/>
                  </a:lnTo>
                  <a:lnTo>
                    <a:pt x="59807" y="246028"/>
                  </a:lnTo>
                  <a:lnTo>
                    <a:pt x="77200" y="233110"/>
                  </a:lnTo>
                  <a:lnTo>
                    <a:pt x="94556" y="206107"/>
                  </a:lnTo>
                  <a:lnTo>
                    <a:pt x="107108" y="164701"/>
                  </a:lnTo>
                  <a:lnTo>
                    <a:pt x="107058" y="126566"/>
                  </a:lnTo>
                  <a:lnTo>
                    <a:pt x="106189" y="123307"/>
                  </a:lnTo>
                  <a:lnTo>
                    <a:pt x="105223" y="132164"/>
                  </a:lnTo>
                  <a:lnTo>
                    <a:pt x="115857" y="157870"/>
                  </a:lnTo>
                  <a:lnTo>
                    <a:pt x="158519" y="218493"/>
                  </a:lnTo>
                  <a:lnTo>
                    <a:pt x="167621" y="2290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33036" y="416192"/>
              <a:ext cx="147400" cy="152347"/>
            </a:xfrm>
            <a:custGeom>
              <a:avLst/>
              <a:gdLst/>
              <a:ahLst/>
              <a:cxnLst/>
              <a:rect l="0" t="0" r="0" b="0"/>
              <a:pathLst>
                <a:path w="147400" h="152347">
                  <a:moveTo>
                    <a:pt x="0" y="15476"/>
                  </a:moveTo>
                  <a:lnTo>
                    <a:pt x="3120" y="69620"/>
                  </a:lnTo>
                  <a:lnTo>
                    <a:pt x="15619" y="121912"/>
                  </a:lnTo>
                  <a:lnTo>
                    <a:pt x="5064" y="74714"/>
                  </a:lnTo>
                  <a:lnTo>
                    <a:pt x="10729" y="33288"/>
                  </a:lnTo>
                  <a:lnTo>
                    <a:pt x="20756" y="13254"/>
                  </a:lnTo>
                  <a:lnTo>
                    <a:pt x="29046" y="6975"/>
                  </a:lnTo>
                  <a:lnTo>
                    <a:pt x="50733" y="0"/>
                  </a:lnTo>
                  <a:lnTo>
                    <a:pt x="60728" y="479"/>
                  </a:lnTo>
                  <a:lnTo>
                    <a:pt x="78073" y="7251"/>
                  </a:lnTo>
                  <a:lnTo>
                    <a:pt x="100991" y="24217"/>
                  </a:lnTo>
                  <a:lnTo>
                    <a:pt x="117011" y="49651"/>
                  </a:lnTo>
                  <a:lnTo>
                    <a:pt x="131735" y="98092"/>
                  </a:lnTo>
                  <a:lnTo>
                    <a:pt x="136519" y="134191"/>
                  </a:lnTo>
                  <a:lnTo>
                    <a:pt x="147399" y="1523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25402" y="167305"/>
              <a:ext cx="144547" cy="441745"/>
            </a:xfrm>
            <a:custGeom>
              <a:avLst/>
              <a:gdLst/>
              <a:ahLst/>
              <a:cxnLst/>
              <a:rect l="0" t="0" r="0" b="0"/>
              <a:pathLst>
                <a:path w="144547" h="441745">
                  <a:moveTo>
                    <a:pt x="112960" y="317005"/>
                  </a:moveTo>
                  <a:lnTo>
                    <a:pt x="112960" y="294649"/>
                  </a:lnTo>
                  <a:lnTo>
                    <a:pt x="101782" y="263978"/>
                  </a:lnTo>
                  <a:lnTo>
                    <a:pt x="86936" y="249374"/>
                  </a:lnTo>
                  <a:lnTo>
                    <a:pt x="78063" y="243842"/>
                  </a:lnTo>
                  <a:lnTo>
                    <a:pt x="58846" y="240814"/>
                  </a:lnTo>
                  <a:lnTo>
                    <a:pt x="48809" y="241645"/>
                  </a:lnTo>
                  <a:lnTo>
                    <a:pt x="31417" y="251926"/>
                  </a:lnTo>
                  <a:lnTo>
                    <a:pt x="17057" y="268194"/>
                  </a:lnTo>
                  <a:lnTo>
                    <a:pt x="6776" y="287123"/>
                  </a:lnTo>
                  <a:lnTo>
                    <a:pt x="0" y="323099"/>
                  </a:lnTo>
                  <a:lnTo>
                    <a:pt x="6116" y="368772"/>
                  </a:lnTo>
                  <a:lnTo>
                    <a:pt x="16442" y="399804"/>
                  </a:lnTo>
                  <a:lnTo>
                    <a:pt x="46972" y="439187"/>
                  </a:lnTo>
                  <a:lnTo>
                    <a:pt x="54930" y="441744"/>
                  </a:lnTo>
                  <a:lnTo>
                    <a:pt x="73131" y="438345"/>
                  </a:lnTo>
                  <a:lnTo>
                    <a:pt x="89800" y="425916"/>
                  </a:lnTo>
                  <a:lnTo>
                    <a:pt x="103836" y="408694"/>
                  </a:lnTo>
                  <a:lnTo>
                    <a:pt x="118316" y="376928"/>
                  </a:lnTo>
                  <a:lnTo>
                    <a:pt x="133689" y="314977"/>
                  </a:lnTo>
                  <a:lnTo>
                    <a:pt x="141329" y="260642"/>
                  </a:lnTo>
                  <a:lnTo>
                    <a:pt x="143593" y="200090"/>
                  </a:lnTo>
                  <a:lnTo>
                    <a:pt x="141145" y="137694"/>
                  </a:lnTo>
                  <a:lnTo>
                    <a:pt x="133010" y="77873"/>
                  </a:lnTo>
                  <a:lnTo>
                    <a:pt x="123190" y="26223"/>
                  </a:lnTo>
                  <a:lnTo>
                    <a:pt x="119780" y="10846"/>
                  </a:lnTo>
                  <a:lnTo>
                    <a:pt x="115167" y="2935"/>
                  </a:lnTo>
                  <a:lnTo>
                    <a:pt x="109752" y="0"/>
                  </a:lnTo>
                  <a:lnTo>
                    <a:pt x="103803" y="384"/>
                  </a:lnTo>
                  <a:lnTo>
                    <a:pt x="99836" y="5319"/>
                  </a:lnTo>
                  <a:lnTo>
                    <a:pt x="95429" y="23280"/>
                  </a:lnTo>
                  <a:lnTo>
                    <a:pt x="92948" y="70878"/>
                  </a:lnTo>
                  <a:lnTo>
                    <a:pt x="97802" y="123846"/>
                  </a:lnTo>
                  <a:lnTo>
                    <a:pt x="101060" y="182174"/>
                  </a:lnTo>
                  <a:lnTo>
                    <a:pt x="107614" y="238321"/>
                  </a:lnTo>
                  <a:lnTo>
                    <a:pt x="111377" y="292002"/>
                  </a:lnTo>
                  <a:lnTo>
                    <a:pt x="128288" y="352967"/>
                  </a:lnTo>
                  <a:lnTo>
                    <a:pt x="144546" y="401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885845" y="200041"/>
            <a:ext cx="1842487" cy="610654"/>
            <a:chOff x="7885845" y="200041"/>
            <a:chExt cx="1842487" cy="610654"/>
          </a:xfrm>
        </p:grpSpPr>
        <p:sp>
          <p:nvSpPr>
            <p:cNvPr id="35" name="Freeform 34"/>
            <p:cNvSpPr/>
            <p:nvPr/>
          </p:nvSpPr>
          <p:spPr>
            <a:xfrm>
              <a:off x="7896373" y="315854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157927" y="0"/>
                  </a:moveTo>
                  <a:lnTo>
                    <a:pt x="108429" y="58564"/>
                  </a:lnTo>
                  <a:lnTo>
                    <a:pt x="66648" y="116334"/>
                  </a:lnTo>
                  <a:lnTo>
                    <a:pt x="24563" y="17344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85845" y="294797"/>
              <a:ext cx="189513" cy="221100"/>
            </a:xfrm>
            <a:custGeom>
              <a:avLst/>
              <a:gdLst/>
              <a:ahLst/>
              <a:cxnLst/>
              <a:rect l="0" t="0" r="0" b="0"/>
              <a:pathLst>
                <a:path w="189513" h="221100">
                  <a:moveTo>
                    <a:pt x="0" y="0"/>
                  </a:moveTo>
                  <a:lnTo>
                    <a:pt x="5588" y="16768"/>
                  </a:lnTo>
                  <a:lnTo>
                    <a:pt x="54057" y="79837"/>
                  </a:lnTo>
                  <a:lnTo>
                    <a:pt x="110348" y="141425"/>
                  </a:lnTo>
                  <a:lnTo>
                    <a:pt x="161321" y="201262"/>
                  </a:lnTo>
                  <a:lnTo>
                    <a:pt x="189512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18976" y="357968"/>
              <a:ext cx="9067" cy="157929"/>
            </a:xfrm>
            <a:custGeom>
              <a:avLst/>
              <a:gdLst/>
              <a:ahLst/>
              <a:cxnLst/>
              <a:rect l="0" t="0" r="0" b="0"/>
              <a:pathLst>
                <a:path w="9067" h="157929">
                  <a:moveTo>
                    <a:pt x="9066" y="0"/>
                  </a:moveTo>
                  <a:lnTo>
                    <a:pt x="0" y="58617"/>
                  </a:lnTo>
                  <a:lnTo>
                    <a:pt x="7063" y="118334"/>
                  </a:lnTo>
                  <a:lnTo>
                    <a:pt x="906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12228" y="426079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5589"/>
                  </a:moveTo>
                  <a:lnTo>
                    <a:pt x="130896" y="0"/>
                  </a:lnTo>
                  <a:lnTo>
                    <a:pt x="68316" y="3272"/>
                  </a:lnTo>
                  <a:lnTo>
                    <a:pt x="15227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17554" y="223366"/>
              <a:ext cx="229788" cy="400045"/>
            </a:xfrm>
            <a:custGeom>
              <a:avLst/>
              <a:gdLst/>
              <a:ahLst/>
              <a:cxnLst/>
              <a:rect l="0" t="0" r="0" b="0"/>
              <a:pathLst>
                <a:path w="229788" h="400045">
                  <a:moveTo>
                    <a:pt x="0" y="71431"/>
                  </a:moveTo>
                  <a:lnTo>
                    <a:pt x="29309" y="33058"/>
                  </a:lnTo>
                  <a:lnTo>
                    <a:pt x="55087" y="17428"/>
                  </a:lnTo>
                  <a:lnTo>
                    <a:pt x="96410" y="2836"/>
                  </a:lnTo>
                  <a:lnTo>
                    <a:pt x="121617" y="0"/>
                  </a:lnTo>
                  <a:lnTo>
                    <a:pt x="145300" y="4979"/>
                  </a:lnTo>
                  <a:lnTo>
                    <a:pt x="166353" y="16161"/>
                  </a:lnTo>
                  <a:lnTo>
                    <a:pt x="206322" y="61943"/>
                  </a:lnTo>
                  <a:lnTo>
                    <a:pt x="222310" y="103975"/>
                  </a:lnTo>
                  <a:lnTo>
                    <a:pt x="229787" y="162174"/>
                  </a:lnTo>
                  <a:lnTo>
                    <a:pt x="228144" y="215611"/>
                  </a:lnTo>
                  <a:lnTo>
                    <a:pt x="206386" y="278285"/>
                  </a:lnTo>
                  <a:lnTo>
                    <a:pt x="175199" y="339744"/>
                  </a:lnTo>
                  <a:lnTo>
                    <a:pt x="136123" y="383874"/>
                  </a:lnTo>
                  <a:lnTo>
                    <a:pt x="115481" y="396688"/>
                  </a:lnTo>
                  <a:lnTo>
                    <a:pt x="91490" y="400044"/>
                  </a:lnTo>
                  <a:lnTo>
                    <a:pt x="67569" y="396466"/>
                  </a:lnTo>
                  <a:lnTo>
                    <a:pt x="49138" y="387077"/>
                  </a:lnTo>
                  <a:lnTo>
                    <a:pt x="36267" y="371985"/>
                  </a:lnTo>
                  <a:lnTo>
                    <a:pt x="27817" y="352410"/>
                  </a:lnTo>
                  <a:lnTo>
                    <a:pt x="24061" y="328112"/>
                  </a:lnTo>
                  <a:lnTo>
                    <a:pt x="28631" y="307954"/>
                  </a:lnTo>
                  <a:lnTo>
                    <a:pt x="33126" y="299303"/>
                  </a:lnTo>
                  <a:lnTo>
                    <a:pt x="40801" y="293536"/>
                  </a:lnTo>
                  <a:lnTo>
                    <a:pt x="61808" y="287128"/>
                  </a:lnTo>
                  <a:lnTo>
                    <a:pt x="99942" y="283520"/>
                  </a:lnTo>
                  <a:lnTo>
                    <a:pt x="120848" y="288916"/>
                  </a:lnTo>
                  <a:lnTo>
                    <a:pt x="179426" y="324722"/>
                  </a:lnTo>
                  <a:lnTo>
                    <a:pt x="210570" y="345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91295" y="494839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0" y="0"/>
                  </a:moveTo>
                  <a:lnTo>
                    <a:pt x="52705" y="44299"/>
                  </a:lnTo>
                  <a:lnTo>
                    <a:pt x="8422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70238" y="452725"/>
              <a:ext cx="178986" cy="357970"/>
            </a:xfrm>
            <a:custGeom>
              <a:avLst/>
              <a:gdLst/>
              <a:ahLst/>
              <a:cxnLst/>
              <a:rect l="0" t="0" r="0" b="0"/>
              <a:pathLst>
                <a:path w="178986" h="357970">
                  <a:moveTo>
                    <a:pt x="178985" y="0"/>
                  </a:moveTo>
                  <a:lnTo>
                    <a:pt x="164330" y="53028"/>
                  </a:lnTo>
                  <a:lnTo>
                    <a:pt x="141211" y="110474"/>
                  </a:lnTo>
                  <a:lnTo>
                    <a:pt x="110302" y="164975"/>
                  </a:lnTo>
                  <a:lnTo>
                    <a:pt x="81163" y="227876"/>
                  </a:lnTo>
                  <a:lnTo>
                    <a:pt x="60833" y="269880"/>
                  </a:lnTo>
                  <a:lnTo>
                    <a:pt x="20852" y="33218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98198" y="200041"/>
              <a:ext cx="198466" cy="200042"/>
            </a:xfrm>
            <a:custGeom>
              <a:avLst/>
              <a:gdLst/>
              <a:ahLst/>
              <a:cxnLst/>
              <a:rect l="0" t="0" r="0" b="0"/>
              <a:pathLst>
                <a:path w="198466" h="200042">
                  <a:moveTo>
                    <a:pt x="198465" y="0"/>
                  </a:moveTo>
                  <a:lnTo>
                    <a:pt x="161379" y="34747"/>
                  </a:lnTo>
                  <a:lnTo>
                    <a:pt x="103226" y="67728"/>
                  </a:lnTo>
                  <a:lnTo>
                    <a:pt x="41665" y="108886"/>
                  </a:lnTo>
                  <a:lnTo>
                    <a:pt x="2544" y="143902"/>
                  </a:lnTo>
                  <a:lnTo>
                    <a:pt x="0" y="150916"/>
                  </a:lnTo>
                  <a:lnTo>
                    <a:pt x="645" y="157933"/>
                  </a:lnTo>
                  <a:lnTo>
                    <a:pt x="3413" y="164950"/>
                  </a:lnTo>
                  <a:lnTo>
                    <a:pt x="18969" y="175866"/>
                  </a:lnTo>
                  <a:lnTo>
                    <a:pt x="41480" y="183448"/>
                  </a:lnTo>
                  <a:lnTo>
                    <a:pt x="102215" y="194303"/>
                  </a:lnTo>
                  <a:lnTo>
                    <a:pt x="15635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86093" y="48431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25128" y="7236"/>
                  </a:lnTo>
                  <a:lnTo>
                    <a:pt x="165785" y="9879"/>
                  </a:lnTo>
                  <a:lnTo>
                    <a:pt x="103328" y="10400"/>
                  </a:lnTo>
                  <a:lnTo>
                    <a:pt x="40124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66621" y="225278"/>
              <a:ext cx="361711" cy="452474"/>
            </a:xfrm>
            <a:custGeom>
              <a:avLst/>
              <a:gdLst/>
              <a:ahLst/>
              <a:cxnLst/>
              <a:rect l="0" t="0" r="0" b="0"/>
              <a:pathLst>
                <a:path w="361711" h="452474">
                  <a:moveTo>
                    <a:pt x="87970" y="69519"/>
                  </a:moveTo>
                  <a:lnTo>
                    <a:pt x="97545" y="45473"/>
                  </a:lnTo>
                  <a:lnTo>
                    <a:pt x="115503" y="24050"/>
                  </a:lnTo>
                  <a:lnTo>
                    <a:pt x="132961" y="9926"/>
                  </a:lnTo>
                  <a:lnTo>
                    <a:pt x="155539" y="2090"/>
                  </a:lnTo>
                  <a:lnTo>
                    <a:pt x="168111" y="0"/>
                  </a:lnTo>
                  <a:lnTo>
                    <a:pt x="188319" y="3917"/>
                  </a:lnTo>
                  <a:lnTo>
                    <a:pt x="212849" y="19276"/>
                  </a:lnTo>
                  <a:lnTo>
                    <a:pt x="227699" y="34321"/>
                  </a:lnTo>
                  <a:lnTo>
                    <a:pt x="263359" y="89870"/>
                  </a:lnTo>
                  <a:lnTo>
                    <a:pt x="278887" y="121952"/>
                  </a:lnTo>
                  <a:lnTo>
                    <a:pt x="286209" y="172640"/>
                  </a:lnTo>
                  <a:lnTo>
                    <a:pt x="285137" y="213807"/>
                  </a:lnTo>
                  <a:lnTo>
                    <a:pt x="268119" y="269640"/>
                  </a:lnTo>
                  <a:lnTo>
                    <a:pt x="247557" y="325728"/>
                  </a:lnTo>
                  <a:lnTo>
                    <a:pt x="202615" y="384452"/>
                  </a:lnTo>
                  <a:lnTo>
                    <a:pt x="161439" y="421717"/>
                  </a:lnTo>
                  <a:lnTo>
                    <a:pt x="98478" y="451240"/>
                  </a:lnTo>
                  <a:lnTo>
                    <a:pt x="77432" y="452473"/>
                  </a:lnTo>
                  <a:lnTo>
                    <a:pt x="35326" y="443732"/>
                  </a:lnTo>
                  <a:lnTo>
                    <a:pt x="27137" y="438317"/>
                  </a:lnTo>
                  <a:lnTo>
                    <a:pt x="14920" y="422943"/>
                  </a:lnTo>
                  <a:lnTo>
                    <a:pt x="1465" y="388967"/>
                  </a:lnTo>
                  <a:lnTo>
                    <a:pt x="0" y="365914"/>
                  </a:lnTo>
                  <a:lnTo>
                    <a:pt x="8592" y="322519"/>
                  </a:lnTo>
                  <a:lnTo>
                    <a:pt x="23766" y="296301"/>
                  </a:lnTo>
                  <a:lnTo>
                    <a:pt x="32299" y="290897"/>
                  </a:lnTo>
                  <a:lnTo>
                    <a:pt x="54258" y="284893"/>
                  </a:lnTo>
                  <a:lnTo>
                    <a:pt x="87339" y="287102"/>
                  </a:lnTo>
                  <a:lnTo>
                    <a:pt x="119368" y="295165"/>
                  </a:lnTo>
                  <a:lnTo>
                    <a:pt x="175292" y="331598"/>
                  </a:lnTo>
                  <a:lnTo>
                    <a:pt x="228961" y="360584"/>
                  </a:lnTo>
                  <a:lnTo>
                    <a:pt x="284622" y="379264"/>
                  </a:lnTo>
                  <a:lnTo>
                    <a:pt x="334438" y="384167"/>
                  </a:lnTo>
                  <a:lnTo>
                    <a:pt x="361710" y="385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>
            <a:off x="4600953" y="1210777"/>
            <a:ext cx="0" cy="40534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>
            <a:off x="2432082" y="3327005"/>
            <a:ext cx="449566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210569" y="998129"/>
            <a:ext cx="1589805" cy="486390"/>
            <a:chOff x="210569" y="998129"/>
            <a:chExt cx="1589805" cy="486390"/>
          </a:xfrm>
        </p:grpSpPr>
        <p:sp>
          <p:nvSpPr>
            <p:cNvPr id="48" name="Freeform 47"/>
            <p:cNvSpPr/>
            <p:nvPr/>
          </p:nvSpPr>
          <p:spPr>
            <a:xfrm>
              <a:off x="210569" y="111602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1" y="3120"/>
                  </a:lnTo>
                  <a:lnTo>
                    <a:pt x="266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8346" y="998129"/>
              <a:ext cx="240722" cy="315130"/>
            </a:xfrm>
            <a:custGeom>
              <a:avLst/>
              <a:gdLst/>
              <a:ahLst/>
              <a:cxnLst/>
              <a:rect l="0" t="0" r="0" b="0"/>
              <a:pathLst>
                <a:path w="240722" h="315130">
                  <a:moveTo>
                    <a:pt x="82793" y="54720"/>
                  </a:moveTo>
                  <a:lnTo>
                    <a:pt x="112102" y="16347"/>
                  </a:lnTo>
                  <a:lnTo>
                    <a:pt x="143470" y="717"/>
                  </a:lnTo>
                  <a:lnTo>
                    <a:pt x="154830" y="0"/>
                  </a:lnTo>
                  <a:lnTo>
                    <a:pt x="176811" y="5444"/>
                  </a:lnTo>
                  <a:lnTo>
                    <a:pt x="185246" y="12511"/>
                  </a:lnTo>
                  <a:lnTo>
                    <a:pt x="197738" y="32841"/>
                  </a:lnTo>
                  <a:lnTo>
                    <a:pt x="214120" y="84020"/>
                  </a:lnTo>
                  <a:lnTo>
                    <a:pt x="218569" y="139190"/>
                  </a:lnTo>
                  <a:lnTo>
                    <a:pt x="213858" y="195148"/>
                  </a:lnTo>
                  <a:lnTo>
                    <a:pt x="193257" y="248922"/>
                  </a:lnTo>
                  <a:lnTo>
                    <a:pt x="180242" y="268154"/>
                  </a:lnTo>
                  <a:lnTo>
                    <a:pt x="148582" y="292135"/>
                  </a:lnTo>
                  <a:lnTo>
                    <a:pt x="115154" y="308469"/>
                  </a:lnTo>
                  <a:lnTo>
                    <a:pt x="77434" y="315129"/>
                  </a:lnTo>
                  <a:lnTo>
                    <a:pt x="53505" y="310447"/>
                  </a:lnTo>
                  <a:lnTo>
                    <a:pt x="9548" y="293967"/>
                  </a:lnTo>
                  <a:lnTo>
                    <a:pt x="3547" y="286748"/>
                  </a:lnTo>
                  <a:lnTo>
                    <a:pt x="717" y="277256"/>
                  </a:lnTo>
                  <a:lnTo>
                    <a:pt x="0" y="266248"/>
                  </a:lnTo>
                  <a:lnTo>
                    <a:pt x="4201" y="258910"/>
                  </a:lnTo>
                  <a:lnTo>
                    <a:pt x="11681" y="254018"/>
                  </a:lnTo>
                  <a:lnTo>
                    <a:pt x="21347" y="250756"/>
                  </a:lnTo>
                  <a:lnTo>
                    <a:pt x="78888" y="253927"/>
                  </a:lnTo>
                  <a:lnTo>
                    <a:pt x="128170" y="262573"/>
                  </a:lnTo>
                  <a:lnTo>
                    <a:pt x="171757" y="270204"/>
                  </a:lnTo>
                  <a:lnTo>
                    <a:pt x="215400" y="266608"/>
                  </a:lnTo>
                  <a:lnTo>
                    <a:pt x="240721" y="2652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3823" y="1179191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55787" y="5856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0124" y="1158134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0" y="0"/>
                  </a:moveTo>
                  <a:lnTo>
                    <a:pt x="20243" y="43963"/>
                  </a:lnTo>
                  <a:lnTo>
                    <a:pt x="64450" y="103333"/>
                  </a:lnTo>
                  <a:lnTo>
                    <a:pt x="105538" y="141425"/>
                  </a:lnTo>
                  <a:lnTo>
                    <a:pt x="15792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7564" y="113707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84393" y="1221305"/>
              <a:ext cx="115815" cy="6067"/>
            </a:xfrm>
            <a:custGeom>
              <a:avLst/>
              <a:gdLst/>
              <a:ahLst/>
              <a:cxnLst/>
              <a:rect l="0" t="0" r="0" b="0"/>
              <a:pathLst>
                <a:path w="115815" h="6067">
                  <a:moveTo>
                    <a:pt x="115814" y="0"/>
                  </a:moveTo>
                  <a:lnTo>
                    <a:pt x="73122" y="3120"/>
                  </a:lnTo>
                  <a:lnTo>
                    <a:pt x="52386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73906" y="1210777"/>
              <a:ext cx="63172" cy="52643"/>
            </a:xfrm>
            <a:custGeom>
              <a:avLst/>
              <a:gdLst/>
              <a:ahLst/>
              <a:cxnLst/>
              <a:rect l="0" t="0" r="0" b="0"/>
              <a:pathLst>
                <a:path w="63172" h="52643">
                  <a:moveTo>
                    <a:pt x="0" y="0"/>
                  </a:moveTo>
                  <a:lnTo>
                    <a:pt x="63171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31792" y="1158134"/>
              <a:ext cx="200043" cy="326385"/>
            </a:xfrm>
            <a:custGeom>
              <a:avLst/>
              <a:gdLst/>
              <a:ahLst/>
              <a:cxnLst/>
              <a:rect l="0" t="0" r="0" b="0"/>
              <a:pathLst>
                <a:path w="200043" h="326385">
                  <a:moveTo>
                    <a:pt x="200042" y="0"/>
                  </a:moveTo>
                  <a:lnTo>
                    <a:pt x="161668" y="58617"/>
                  </a:lnTo>
                  <a:lnTo>
                    <a:pt x="123253" y="113120"/>
                  </a:lnTo>
                  <a:lnTo>
                    <a:pt x="83618" y="171434"/>
                  </a:lnTo>
                  <a:lnTo>
                    <a:pt x="51291" y="233752"/>
                  </a:lnTo>
                  <a:lnTo>
                    <a:pt x="24300" y="28819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58176" y="1094963"/>
              <a:ext cx="163354" cy="178986"/>
            </a:xfrm>
            <a:custGeom>
              <a:avLst/>
              <a:gdLst/>
              <a:ahLst/>
              <a:cxnLst/>
              <a:rect l="0" t="0" r="0" b="0"/>
              <a:pathLst>
                <a:path w="163354" h="178986">
                  <a:moveTo>
                    <a:pt x="42114" y="0"/>
                  </a:moveTo>
                  <a:lnTo>
                    <a:pt x="47703" y="16768"/>
                  </a:lnTo>
                  <a:lnTo>
                    <a:pt x="67946" y="43963"/>
                  </a:lnTo>
                  <a:lnTo>
                    <a:pt x="113464" y="75018"/>
                  </a:lnTo>
                  <a:lnTo>
                    <a:pt x="162557" y="103105"/>
                  </a:lnTo>
                  <a:lnTo>
                    <a:pt x="163353" y="108511"/>
                  </a:lnTo>
                  <a:lnTo>
                    <a:pt x="159205" y="113285"/>
                  </a:lnTo>
                  <a:lnTo>
                    <a:pt x="101353" y="139768"/>
                  </a:lnTo>
                  <a:lnTo>
                    <a:pt x="42982" y="16394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79749" y="1021264"/>
              <a:ext cx="20625" cy="336913"/>
            </a:xfrm>
            <a:custGeom>
              <a:avLst/>
              <a:gdLst/>
              <a:ahLst/>
              <a:cxnLst/>
              <a:rect l="0" t="0" r="0" b="0"/>
              <a:pathLst>
                <a:path w="20625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822" y="162055"/>
                  </a:lnTo>
                  <a:lnTo>
                    <a:pt x="7917" y="212425"/>
                  </a:lnTo>
                  <a:lnTo>
                    <a:pt x="17044" y="273768"/>
                  </a:lnTo>
                  <a:lnTo>
                    <a:pt x="2062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05284" y="1617861"/>
            <a:ext cx="558012" cy="258478"/>
            <a:chOff x="105284" y="1617861"/>
            <a:chExt cx="558012" cy="258478"/>
          </a:xfrm>
        </p:grpSpPr>
        <p:sp>
          <p:nvSpPr>
            <p:cNvPr id="59" name="Freeform 58"/>
            <p:cNvSpPr/>
            <p:nvPr/>
          </p:nvSpPr>
          <p:spPr>
            <a:xfrm>
              <a:off x="178984" y="1642445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5284" y="172667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19734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9816" y="1617861"/>
              <a:ext cx="203967" cy="258478"/>
            </a:xfrm>
            <a:custGeom>
              <a:avLst/>
              <a:gdLst/>
              <a:ahLst/>
              <a:cxnLst/>
              <a:rect l="0" t="0" r="0" b="0"/>
              <a:pathLst>
                <a:path w="203967" h="258478">
                  <a:moveTo>
                    <a:pt x="3924" y="45641"/>
                  </a:moveTo>
                  <a:lnTo>
                    <a:pt x="38822" y="16333"/>
                  </a:lnTo>
                  <a:lnTo>
                    <a:pt x="68077" y="1732"/>
                  </a:lnTo>
                  <a:lnTo>
                    <a:pt x="88589" y="0"/>
                  </a:lnTo>
                  <a:lnTo>
                    <a:pt x="98972" y="1176"/>
                  </a:lnTo>
                  <a:lnTo>
                    <a:pt x="107064" y="6639"/>
                  </a:lnTo>
                  <a:lnTo>
                    <a:pt x="119174" y="25187"/>
                  </a:lnTo>
                  <a:lnTo>
                    <a:pt x="143947" y="87808"/>
                  </a:lnTo>
                  <a:lnTo>
                    <a:pt x="149138" y="124945"/>
                  </a:lnTo>
                  <a:lnTo>
                    <a:pt x="144113" y="148738"/>
                  </a:lnTo>
                  <a:lnTo>
                    <a:pt x="122514" y="203280"/>
                  </a:lnTo>
                  <a:lnTo>
                    <a:pt x="110833" y="224498"/>
                  </a:lnTo>
                  <a:lnTo>
                    <a:pt x="94723" y="239387"/>
                  </a:lnTo>
                  <a:lnTo>
                    <a:pt x="62803" y="254346"/>
                  </a:lnTo>
                  <a:lnTo>
                    <a:pt x="50196" y="258477"/>
                  </a:lnTo>
                  <a:lnTo>
                    <a:pt x="26829" y="256828"/>
                  </a:lnTo>
                  <a:lnTo>
                    <a:pt x="15685" y="253113"/>
                  </a:lnTo>
                  <a:lnTo>
                    <a:pt x="8255" y="245957"/>
                  </a:lnTo>
                  <a:lnTo>
                    <a:pt x="0" y="225527"/>
                  </a:lnTo>
                  <a:lnTo>
                    <a:pt x="2570" y="203969"/>
                  </a:lnTo>
                  <a:lnTo>
                    <a:pt x="6531" y="193307"/>
                  </a:lnTo>
                  <a:lnTo>
                    <a:pt x="20291" y="178341"/>
                  </a:lnTo>
                  <a:lnTo>
                    <a:pt x="28873" y="172712"/>
                  </a:lnTo>
                  <a:lnTo>
                    <a:pt x="63309" y="164790"/>
                  </a:lnTo>
                  <a:lnTo>
                    <a:pt x="124103" y="169349"/>
                  </a:lnTo>
                  <a:lnTo>
                    <a:pt x="176146" y="174582"/>
                  </a:lnTo>
                  <a:lnTo>
                    <a:pt x="203966" y="182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8010" y="1726673"/>
              <a:ext cx="105286" cy="94758"/>
            </a:xfrm>
            <a:custGeom>
              <a:avLst/>
              <a:gdLst/>
              <a:ahLst/>
              <a:cxnLst/>
              <a:rect l="0" t="0" r="0" b="0"/>
              <a:pathLst>
                <a:path w="105286" h="94758">
                  <a:moveTo>
                    <a:pt x="105285" y="0"/>
                  </a:moveTo>
                  <a:lnTo>
                    <a:pt x="50198" y="58563"/>
                  </a:lnTo>
                  <a:lnTo>
                    <a:pt x="14250" y="8837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4839" y="1716145"/>
              <a:ext cx="136871" cy="136871"/>
            </a:xfrm>
            <a:custGeom>
              <a:avLst/>
              <a:gdLst/>
              <a:ahLst/>
              <a:cxnLst/>
              <a:rect l="0" t="0" r="0" b="0"/>
              <a:pathLst>
                <a:path w="136871" h="136871">
                  <a:moveTo>
                    <a:pt x="0" y="0"/>
                  </a:moveTo>
                  <a:lnTo>
                    <a:pt x="9575" y="24046"/>
                  </a:lnTo>
                  <a:lnTo>
                    <a:pt x="27534" y="45469"/>
                  </a:lnTo>
                  <a:lnTo>
                    <a:pt x="83683" y="103080"/>
                  </a:lnTo>
                  <a:lnTo>
                    <a:pt x="99193" y="117173"/>
                  </a:lnTo>
                  <a:lnTo>
                    <a:pt x="13687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368704" y="1628658"/>
            <a:ext cx="600126" cy="277001"/>
            <a:chOff x="1368704" y="1628658"/>
            <a:chExt cx="600126" cy="277001"/>
          </a:xfrm>
        </p:grpSpPr>
        <p:sp>
          <p:nvSpPr>
            <p:cNvPr id="65" name="Freeform 64"/>
            <p:cNvSpPr/>
            <p:nvPr/>
          </p:nvSpPr>
          <p:spPr>
            <a:xfrm>
              <a:off x="1442404" y="1674031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68704" y="174773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4062" y="4269"/>
                  </a:lnTo>
                  <a:lnTo>
                    <a:pt x="19370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37160" y="1628658"/>
              <a:ext cx="210571" cy="268438"/>
            </a:xfrm>
            <a:custGeom>
              <a:avLst/>
              <a:gdLst/>
              <a:ahLst/>
              <a:cxnLst/>
              <a:rect l="0" t="0" r="0" b="0"/>
              <a:pathLst>
                <a:path w="210571" h="268438">
                  <a:moveTo>
                    <a:pt x="0" y="34844"/>
                  </a:moveTo>
                  <a:lnTo>
                    <a:pt x="17981" y="19203"/>
                  </a:lnTo>
                  <a:lnTo>
                    <a:pt x="64153" y="0"/>
                  </a:lnTo>
                  <a:lnTo>
                    <a:pt x="100637" y="473"/>
                  </a:lnTo>
                  <a:lnTo>
                    <a:pt x="135493" y="13612"/>
                  </a:lnTo>
                  <a:lnTo>
                    <a:pt x="154196" y="32036"/>
                  </a:lnTo>
                  <a:lnTo>
                    <a:pt x="167967" y="55823"/>
                  </a:lnTo>
                  <a:lnTo>
                    <a:pt x="176808" y="109221"/>
                  </a:lnTo>
                  <a:lnTo>
                    <a:pt x="172966" y="164830"/>
                  </a:lnTo>
                  <a:lnTo>
                    <a:pt x="158614" y="201260"/>
                  </a:lnTo>
                  <a:lnTo>
                    <a:pt x="110010" y="251638"/>
                  </a:lnTo>
                  <a:lnTo>
                    <a:pt x="82509" y="267665"/>
                  </a:lnTo>
                  <a:lnTo>
                    <a:pt x="73723" y="268437"/>
                  </a:lnTo>
                  <a:lnTo>
                    <a:pt x="57722" y="263055"/>
                  </a:lnTo>
                  <a:lnTo>
                    <a:pt x="45932" y="249745"/>
                  </a:lnTo>
                  <a:lnTo>
                    <a:pt x="41150" y="241282"/>
                  </a:lnTo>
                  <a:lnTo>
                    <a:pt x="40301" y="232131"/>
                  </a:lnTo>
                  <a:lnTo>
                    <a:pt x="45598" y="212604"/>
                  </a:lnTo>
                  <a:lnTo>
                    <a:pt x="58870" y="198467"/>
                  </a:lnTo>
                  <a:lnTo>
                    <a:pt x="67323" y="193059"/>
                  </a:lnTo>
                  <a:lnTo>
                    <a:pt x="101576" y="185448"/>
                  </a:lnTo>
                  <a:lnTo>
                    <a:pt x="135772" y="188782"/>
                  </a:lnTo>
                  <a:lnTo>
                    <a:pt x="186249" y="208913"/>
                  </a:lnTo>
                  <a:lnTo>
                    <a:pt x="210570" y="213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74072" y="1789844"/>
              <a:ext cx="94758" cy="94758"/>
            </a:xfrm>
            <a:custGeom>
              <a:avLst/>
              <a:gdLst/>
              <a:ahLst/>
              <a:cxnLst/>
              <a:rect l="0" t="0" r="0" b="0"/>
              <a:pathLst>
                <a:path w="94758" h="94758">
                  <a:moveTo>
                    <a:pt x="94757" y="0"/>
                  </a:moveTo>
                  <a:lnTo>
                    <a:pt x="36193" y="4949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31958" y="1789844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0"/>
                  </a:moveTo>
                  <a:lnTo>
                    <a:pt x="54115" y="54115"/>
                  </a:lnTo>
                  <a:lnTo>
                    <a:pt x="115814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3740" y="2264879"/>
            <a:ext cx="1589805" cy="388303"/>
            <a:chOff x="273740" y="2264879"/>
            <a:chExt cx="1589805" cy="388303"/>
          </a:xfrm>
        </p:grpSpPr>
        <p:sp>
          <p:nvSpPr>
            <p:cNvPr id="71" name="Freeform 70"/>
            <p:cNvSpPr/>
            <p:nvPr/>
          </p:nvSpPr>
          <p:spPr>
            <a:xfrm>
              <a:off x="273740" y="2316269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0" y="0"/>
                  </a:moveTo>
                  <a:lnTo>
                    <a:pt x="49499" y="58563"/>
                  </a:lnTo>
                  <a:lnTo>
                    <a:pt x="78451" y="86351"/>
                  </a:lnTo>
                  <a:lnTo>
                    <a:pt x="115814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3740" y="2305741"/>
              <a:ext cx="221100" cy="347441"/>
            </a:xfrm>
            <a:custGeom>
              <a:avLst/>
              <a:gdLst/>
              <a:ahLst/>
              <a:cxnLst/>
              <a:rect l="0" t="0" r="0" b="0"/>
              <a:pathLst>
                <a:path w="221100" h="347441">
                  <a:moveTo>
                    <a:pt x="221099" y="0"/>
                  </a:moveTo>
                  <a:lnTo>
                    <a:pt x="175629" y="53875"/>
                  </a:lnTo>
                  <a:lnTo>
                    <a:pt x="133375" y="109855"/>
                  </a:lnTo>
                  <a:lnTo>
                    <a:pt x="92418" y="171071"/>
                  </a:lnTo>
                  <a:lnTo>
                    <a:pt x="58686" y="233026"/>
                  </a:lnTo>
                  <a:lnTo>
                    <a:pt x="24438" y="29336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2238" y="2305741"/>
              <a:ext cx="174001" cy="189513"/>
            </a:xfrm>
            <a:custGeom>
              <a:avLst/>
              <a:gdLst/>
              <a:ahLst/>
              <a:cxnLst/>
              <a:rect l="0" t="0" r="0" b="0"/>
              <a:pathLst>
                <a:path w="174001" h="189513">
                  <a:moveTo>
                    <a:pt x="31585" y="0"/>
                  </a:moveTo>
                  <a:lnTo>
                    <a:pt x="81084" y="59593"/>
                  </a:lnTo>
                  <a:lnTo>
                    <a:pt x="117272" y="86554"/>
                  </a:lnTo>
                  <a:lnTo>
                    <a:pt x="168648" y="108176"/>
                  </a:lnTo>
                  <a:lnTo>
                    <a:pt x="173263" y="113061"/>
                  </a:lnTo>
                  <a:lnTo>
                    <a:pt x="174000" y="118658"/>
                  </a:lnTo>
                  <a:lnTo>
                    <a:pt x="172152" y="124729"/>
                  </a:lnTo>
                  <a:lnTo>
                    <a:pt x="167411" y="129946"/>
                  </a:lnTo>
                  <a:lnTo>
                    <a:pt x="152784" y="138862"/>
                  </a:lnTo>
                  <a:lnTo>
                    <a:pt x="96274" y="149394"/>
                  </a:lnTo>
                  <a:lnTo>
                    <a:pt x="63621" y="161638"/>
                  </a:lnTo>
                  <a:lnTo>
                    <a:pt x="9398" y="185794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2473" y="2264879"/>
              <a:ext cx="234077" cy="317467"/>
            </a:xfrm>
            <a:custGeom>
              <a:avLst/>
              <a:gdLst/>
              <a:ahLst/>
              <a:cxnLst/>
              <a:rect l="0" t="0" r="0" b="0"/>
              <a:pathLst>
                <a:path w="234077" h="317467">
                  <a:moveTo>
                    <a:pt x="12977" y="51390"/>
                  </a:moveTo>
                  <a:lnTo>
                    <a:pt x="22553" y="27343"/>
                  </a:lnTo>
                  <a:lnTo>
                    <a:pt x="33221" y="13017"/>
                  </a:lnTo>
                  <a:lnTo>
                    <a:pt x="52000" y="5089"/>
                  </a:lnTo>
                  <a:lnTo>
                    <a:pt x="102184" y="0"/>
                  </a:lnTo>
                  <a:lnTo>
                    <a:pt x="123205" y="5543"/>
                  </a:lnTo>
                  <a:lnTo>
                    <a:pt x="140346" y="16976"/>
                  </a:lnTo>
                  <a:lnTo>
                    <a:pt x="161980" y="43143"/>
                  </a:lnTo>
                  <a:lnTo>
                    <a:pt x="184230" y="99394"/>
                  </a:lnTo>
                  <a:lnTo>
                    <a:pt x="184082" y="139833"/>
                  </a:lnTo>
                  <a:lnTo>
                    <a:pt x="167210" y="201077"/>
                  </a:lnTo>
                  <a:lnTo>
                    <a:pt x="142099" y="255393"/>
                  </a:lnTo>
                  <a:lnTo>
                    <a:pt x="115966" y="286011"/>
                  </a:lnTo>
                  <a:lnTo>
                    <a:pt x="75695" y="308911"/>
                  </a:lnTo>
                  <a:lnTo>
                    <a:pt x="54890" y="317142"/>
                  </a:lnTo>
                  <a:lnTo>
                    <a:pt x="44428" y="317466"/>
                  </a:lnTo>
                  <a:lnTo>
                    <a:pt x="23446" y="311586"/>
                  </a:lnTo>
                  <a:lnTo>
                    <a:pt x="8661" y="298054"/>
                  </a:lnTo>
                  <a:lnTo>
                    <a:pt x="3081" y="289532"/>
                  </a:lnTo>
                  <a:lnTo>
                    <a:pt x="0" y="270705"/>
                  </a:lnTo>
                  <a:lnTo>
                    <a:pt x="816" y="260771"/>
                  </a:lnTo>
                  <a:lnTo>
                    <a:pt x="11082" y="243494"/>
                  </a:lnTo>
                  <a:lnTo>
                    <a:pt x="28513" y="229186"/>
                  </a:lnTo>
                  <a:lnTo>
                    <a:pt x="64634" y="215725"/>
                  </a:lnTo>
                  <a:lnTo>
                    <a:pt x="118761" y="210583"/>
                  </a:lnTo>
                  <a:lnTo>
                    <a:pt x="174513" y="209568"/>
                  </a:lnTo>
                  <a:lnTo>
                    <a:pt x="234076" y="209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00248" y="2389969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136871" y="0"/>
                  </a:moveTo>
                  <a:lnTo>
                    <a:pt x="85876" y="54114"/>
                  </a:lnTo>
                  <a:lnTo>
                    <a:pt x="33926" y="11594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47606" y="2389969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49498" y="59592"/>
                  </a:lnTo>
                  <a:lnTo>
                    <a:pt x="107840" y="116026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80738" y="2421554"/>
              <a:ext cx="9066" cy="115814"/>
            </a:xfrm>
            <a:custGeom>
              <a:avLst/>
              <a:gdLst/>
              <a:ahLst/>
              <a:cxnLst/>
              <a:rect l="0" t="0" r="0" b="0"/>
              <a:pathLst>
                <a:path w="9066" h="115814">
                  <a:moveTo>
                    <a:pt x="9065" y="0"/>
                  </a:moveTo>
                  <a:lnTo>
                    <a:pt x="0" y="58617"/>
                  </a:lnTo>
                  <a:lnTo>
                    <a:pt x="9065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05575" y="249525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31958" y="2347854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0" y="58617"/>
                  </a:lnTo>
                  <a:lnTo>
                    <a:pt x="8406" y="120027"/>
                  </a:lnTo>
                  <a:lnTo>
                    <a:pt x="21331" y="178431"/>
                  </a:lnTo>
                  <a:lnTo>
                    <a:pt x="28547" y="214696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791643" y="2990093"/>
            <a:ext cx="3809726" cy="442198"/>
            <a:chOff x="2791643" y="2990093"/>
            <a:chExt cx="3809726" cy="442198"/>
          </a:xfrm>
        </p:grpSpPr>
        <p:sp>
          <p:nvSpPr>
            <p:cNvPr id="81" name="Freeform 80"/>
            <p:cNvSpPr/>
            <p:nvPr/>
          </p:nvSpPr>
          <p:spPr>
            <a:xfrm>
              <a:off x="4937865" y="3232248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58217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27419" y="3263834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0336" y="128303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38031" y="3284891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48642" y="3284891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90" y="58616"/>
                  </a:lnTo>
                  <a:lnTo>
                    <a:pt x="16789" y="115347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90839" y="327436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4145"/>
                  </a:lnTo>
                  <a:lnTo>
                    <a:pt x="8334" y="11619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53513" y="325330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2692"/>
                  </a:lnTo>
                  <a:lnTo>
                    <a:pt x="16788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37312" y="3274362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42818" y="324277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26963" y="3242777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91643" y="3211191"/>
              <a:ext cx="19466" cy="200043"/>
            </a:xfrm>
            <a:custGeom>
              <a:avLst/>
              <a:gdLst/>
              <a:ahLst/>
              <a:cxnLst/>
              <a:rect l="0" t="0" r="0" b="0"/>
              <a:pathLst>
                <a:path w="19466" h="200043">
                  <a:moveTo>
                    <a:pt x="19465" y="0"/>
                  </a:moveTo>
                  <a:lnTo>
                    <a:pt x="12230" y="27556"/>
                  </a:lnTo>
                  <a:lnTo>
                    <a:pt x="6468" y="80660"/>
                  </a:lnTo>
                  <a:lnTo>
                    <a:pt x="0" y="136816"/>
                  </a:lnTo>
                  <a:lnTo>
                    <a:pt x="893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79896" y="2990093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21057"/>
                  </a:moveTo>
                  <a:lnTo>
                    <a:pt x="151688" y="26646"/>
                  </a:lnTo>
                  <a:lnTo>
                    <a:pt x="134098" y="26270"/>
                  </a:lnTo>
                  <a:lnTo>
                    <a:pt x="75457" y="14508"/>
                  </a:lnTo>
                  <a:lnTo>
                    <a:pt x="26950" y="8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4527253" y="2686962"/>
            <a:ext cx="189515" cy="8334"/>
          </a:xfrm>
          <a:custGeom>
            <a:avLst/>
            <a:gdLst/>
            <a:ahLst/>
            <a:cxnLst/>
            <a:rect l="0" t="0" r="0" b="0"/>
            <a:pathLst>
              <a:path w="189515" h="8334">
                <a:moveTo>
                  <a:pt x="189514" y="8333"/>
                </a:moveTo>
                <a:lnTo>
                  <a:pt x="152035" y="0"/>
                </a:lnTo>
                <a:lnTo>
                  <a:pt x="117187" y="1574"/>
                </a:lnTo>
                <a:lnTo>
                  <a:pt x="54947" y="7443"/>
                </a:lnTo>
                <a:lnTo>
                  <a:pt x="0" y="83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4506197" y="2337326"/>
            <a:ext cx="200042" cy="10529"/>
          </a:xfrm>
          <a:custGeom>
            <a:avLst/>
            <a:gdLst/>
            <a:ahLst/>
            <a:cxnLst/>
            <a:rect l="0" t="0" r="0" b="0"/>
            <a:pathLst>
              <a:path w="200042" h="10529">
                <a:moveTo>
                  <a:pt x="200041" y="0"/>
                </a:moveTo>
                <a:lnTo>
                  <a:pt x="141424" y="0"/>
                </a:lnTo>
                <a:lnTo>
                  <a:pt x="88420" y="1170"/>
                </a:lnTo>
                <a:lnTo>
                  <a:pt x="26548" y="906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4516725" y="2021471"/>
            <a:ext cx="178985" cy="10530"/>
          </a:xfrm>
          <a:custGeom>
            <a:avLst/>
            <a:gdLst/>
            <a:ahLst/>
            <a:cxnLst/>
            <a:rect l="0" t="0" r="0" b="0"/>
            <a:pathLst>
              <a:path w="178985" h="10530">
                <a:moveTo>
                  <a:pt x="178984" y="0"/>
                </a:moveTo>
                <a:lnTo>
                  <a:pt x="136293" y="3120"/>
                </a:lnTo>
                <a:lnTo>
                  <a:pt x="115557" y="6066"/>
                </a:lnTo>
                <a:lnTo>
                  <a:pt x="57548" y="103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4506197" y="1705616"/>
            <a:ext cx="200042" cy="1"/>
          </a:xfrm>
          <a:custGeom>
            <a:avLst/>
            <a:gdLst/>
            <a:ahLst/>
            <a:cxnLst/>
            <a:rect l="0" t="0" r="0" b="0"/>
            <a:pathLst>
              <a:path w="200042" h="1">
                <a:moveTo>
                  <a:pt x="200041" y="0"/>
                </a:moveTo>
                <a:lnTo>
                  <a:pt x="141424" y="0"/>
                </a:lnTo>
                <a:lnTo>
                  <a:pt x="87250" y="0"/>
                </a:lnTo>
                <a:lnTo>
                  <a:pt x="3460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4527253" y="3621803"/>
            <a:ext cx="178986" cy="10529"/>
          </a:xfrm>
          <a:custGeom>
            <a:avLst/>
            <a:gdLst/>
            <a:ahLst/>
            <a:cxnLst/>
            <a:rect l="0" t="0" r="0" b="0"/>
            <a:pathLst>
              <a:path w="178986" h="10529">
                <a:moveTo>
                  <a:pt x="178985" y="10528"/>
                </a:moveTo>
                <a:lnTo>
                  <a:pt x="120368" y="10528"/>
                </a:lnTo>
                <a:lnTo>
                  <a:pt x="67364" y="9358"/>
                </a:lnTo>
                <a:lnTo>
                  <a:pt x="25005" y="21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4506197" y="3979772"/>
            <a:ext cx="189513" cy="10529"/>
          </a:xfrm>
          <a:custGeom>
            <a:avLst/>
            <a:gdLst/>
            <a:ahLst/>
            <a:cxnLst/>
            <a:rect l="0" t="0" r="0" b="0"/>
            <a:pathLst>
              <a:path w="189513" h="10529">
                <a:moveTo>
                  <a:pt x="189512" y="0"/>
                </a:moveTo>
                <a:lnTo>
                  <a:pt x="146821" y="3119"/>
                </a:lnTo>
                <a:lnTo>
                  <a:pt x="93992" y="9065"/>
                </a:lnTo>
                <a:lnTo>
                  <a:pt x="37976" y="1023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4527253" y="4369326"/>
            <a:ext cx="168457" cy="5215"/>
          </a:xfrm>
          <a:custGeom>
            <a:avLst/>
            <a:gdLst/>
            <a:ahLst/>
            <a:cxnLst/>
            <a:rect l="0" t="0" r="0" b="0"/>
            <a:pathLst>
              <a:path w="168457" h="5215">
                <a:moveTo>
                  <a:pt x="168456" y="0"/>
                </a:moveTo>
                <a:lnTo>
                  <a:pt x="109840" y="0"/>
                </a:lnTo>
                <a:lnTo>
                  <a:pt x="50123" y="521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4548311" y="4716767"/>
            <a:ext cx="157928" cy="21057"/>
          </a:xfrm>
          <a:custGeom>
            <a:avLst/>
            <a:gdLst/>
            <a:ahLst/>
            <a:cxnLst/>
            <a:rect l="0" t="0" r="0" b="0"/>
            <a:pathLst>
              <a:path w="157928" h="21057">
                <a:moveTo>
                  <a:pt x="157927" y="0"/>
                </a:moveTo>
                <a:lnTo>
                  <a:pt x="115235" y="3119"/>
                </a:lnTo>
                <a:lnTo>
                  <a:pt x="54689" y="10722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4548311" y="5053679"/>
            <a:ext cx="178985" cy="31586"/>
          </a:xfrm>
          <a:custGeom>
            <a:avLst/>
            <a:gdLst/>
            <a:ahLst/>
            <a:cxnLst/>
            <a:rect l="0" t="0" r="0" b="0"/>
            <a:pathLst>
              <a:path w="178985" h="31586">
                <a:moveTo>
                  <a:pt x="178984" y="0"/>
                </a:moveTo>
                <a:lnTo>
                  <a:pt x="141506" y="8333"/>
                </a:lnTo>
                <a:lnTo>
                  <a:pt x="84838" y="18644"/>
                </a:lnTo>
                <a:lnTo>
                  <a:pt x="26076" y="29650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4535089" y="2920453"/>
            <a:ext cx="157750" cy="156922"/>
          </a:xfrm>
          <a:custGeom>
            <a:avLst/>
            <a:gdLst/>
            <a:ahLst/>
            <a:cxnLst/>
            <a:rect l="0" t="0" r="0" b="0"/>
            <a:pathLst>
              <a:path w="157750" h="156922">
                <a:moveTo>
                  <a:pt x="86921" y="59111"/>
                </a:moveTo>
                <a:lnTo>
                  <a:pt x="81332" y="42344"/>
                </a:lnTo>
                <a:lnTo>
                  <a:pt x="69229" y="30992"/>
                </a:lnTo>
                <a:lnTo>
                  <a:pt x="61088" y="26327"/>
                </a:lnTo>
                <a:lnTo>
                  <a:pt x="42685" y="24264"/>
                </a:lnTo>
                <a:lnTo>
                  <a:pt x="32863" y="25351"/>
                </a:lnTo>
                <a:lnTo>
                  <a:pt x="25146" y="29585"/>
                </a:lnTo>
                <a:lnTo>
                  <a:pt x="13452" y="43649"/>
                </a:lnTo>
                <a:lnTo>
                  <a:pt x="5881" y="76887"/>
                </a:lnTo>
                <a:lnTo>
                  <a:pt x="9227" y="110782"/>
                </a:lnTo>
                <a:lnTo>
                  <a:pt x="17685" y="129259"/>
                </a:lnTo>
                <a:lnTo>
                  <a:pt x="23216" y="137462"/>
                </a:lnTo>
                <a:lnTo>
                  <a:pt x="38720" y="149696"/>
                </a:lnTo>
                <a:lnTo>
                  <a:pt x="47768" y="154596"/>
                </a:lnTo>
                <a:lnTo>
                  <a:pt x="67180" y="156921"/>
                </a:lnTo>
                <a:lnTo>
                  <a:pt x="86336" y="152885"/>
                </a:lnTo>
                <a:lnTo>
                  <a:pt x="102649" y="143293"/>
                </a:lnTo>
                <a:lnTo>
                  <a:pt x="114578" y="128111"/>
                </a:lnTo>
                <a:lnTo>
                  <a:pt x="131769" y="89769"/>
                </a:lnTo>
                <a:lnTo>
                  <a:pt x="132980" y="69227"/>
                </a:lnTo>
                <a:lnTo>
                  <a:pt x="128449" y="49569"/>
                </a:lnTo>
                <a:lnTo>
                  <a:pt x="106476" y="17886"/>
                </a:lnTo>
                <a:lnTo>
                  <a:pt x="99957" y="10571"/>
                </a:lnTo>
                <a:lnTo>
                  <a:pt x="80237" y="2443"/>
                </a:lnTo>
                <a:lnTo>
                  <a:pt x="57044" y="0"/>
                </a:lnTo>
                <a:lnTo>
                  <a:pt x="35038" y="2814"/>
                </a:lnTo>
                <a:lnTo>
                  <a:pt x="26596" y="7542"/>
                </a:lnTo>
                <a:lnTo>
                  <a:pt x="14096" y="22154"/>
                </a:lnTo>
                <a:lnTo>
                  <a:pt x="7761" y="43466"/>
                </a:lnTo>
                <a:lnTo>
                  <a:pt x="6115" y="67366"/>
                </a:lnTo>
                <a:lnTo>
                  <a:pt x="12936" y="100552"/>
                </a:lnTo>
                <a:lnTo>
                  <a:pt x="23233" y="121983"/>
                </a:lnTo>
                <a:lnTo>
                  <a:pt x="47773" y="148190"/>
                </a:lnTo>
                <a:lnTo>
                  <a:pt x="57313" y="152422"/>
                </a:lnTo>
                <a:lnTo>
                  <a:pt x="77272" y="154005"/>
                </a:lnTo>
                <a:lnTo>
                  <a:pt x="108238" y="142730"/>
                </a:lnTo>
                <a:lnTo>
                  <a:pt x="134051" y="124572"/>
                </a:lnTo>
                <a:lnTo>
                  <a:pt x="150928" y="98784"/>
                </a:lnTo>
                <a:lnTo>
                  <a:pt x="157749" y="63328"/>
                </a:lnTo>
                <a:lnTo>
                  <a:pt x="153105" y="43048"/>
                </a:lnTo>
                <a:lnTo>
                  <a:pt x="148591" y="34364"/>
                </a:lnTo>
                <a:lnTo>
                  <a:pt x="134217" y="21597"/>
                </a:lnTo>
                <a:lnTo>
                  <a:pt x="125471" y="16554"/>
                </a:lnTo>
                <a:lnTo>
                  <a:pt x="106394" y="14071"/>
                </a:lnTo>
                <a:lnTo>
                  <a:pt x="44668" y="28193"/>
                </a:lnTo>
                <a:lnTo>
                  <a:pt x="34186" y="31480"/>
                </a:lnTo>
                <a:lnTo>
                  <a:pt x="26028" y="37181"/>
                </a:lnTo>
                <a:lnTo>
                  <a:pt x="13844" y="52874"/>
                </a:lnTo>
                <a:lnTo>
                  <a:pt x="408" y="81440"/>
                </a:lnTo>
                <a:lnTo>
                  <a:pt x="0" y="90375"/>
                </a:lnTo>
                <a:lnTo>
                  <a:pt x="5785" y="106541"/>
                </a:lnTo>
                <a:lnTo>
                  <a:pt x="27786" y="128797"/>
                </a:lnTo>
                <a:lnTo>
                  <a:pt x="56531" y="144620"/>
                </a:lnTo>
                <a:lnTo>
                  <a:pt x="65492" y="145363"/>
                </a:lnTo>
                <a:lnTo>
                  <a:pt x="81686" y="139949"/>
                </a:lnTo>
                <a:lnTo>
                  <a:pt x="103957" y="123748"/>
                </a:lnTo>
                <a:lnTo>
                  <a:pt x="119785" y="98540"/>
                </a:lnTo>
                <a:lnTo>
                  <a:pt x="120529" y="88907"/>
                </a:lnTo>
                <a:lnTo>
                  <a:pt x="115116" y="68844"/>
                </a:lnTo>
                <a:lnTo>
                  <a:pt x="101792" y="54468"/>
                </a:lnTo>
                <a:lnTo>
                  <a:pt x="93325" y="48997"/>
                </a:lnTo>
                <a:lnTo>
                  <a:pt x="74559" y="46038"/>
                </a:lnTo>
                <a:lnTo>
                  <a:pt x="64642" y="46886"/>
                </a:lnTo>
                <a:lnTo>
                  <a:pt x="47384" y="54068"/>
                </a:lnTo>
                <a:lnTo>
                  <a:pt x="39506" y="59258"/>
                </a:lnTo>
                <a:lnTo>
                  <a:pt x="35424" y="66229"/>
                </a:lnTo>
                <a:lnTo>
                  <a:pt x="34008" y="83331"/>
                </a:lnTo>
                <a:lnTo>
                  <a:pt x="37607" y="90466"/>
                </a:lnTo>
                <a:lnTo>
                  <a:pt x="50966" y="101513"/>
                </a:lnTo>
                <a:lnTo>
                  <a:pt x="59441" y="102587"/>
                </a:lnTo>
                <a:lnTo>
                  <a:pt x="78217" y="97541"/>
                </a:lnTo>
                <a:lnTo>
                  <a:pt x="83458" y="91750"/>
                </a:lnTo>
                <a:lnTo>
                  <a:pt x="85782" y="84380"/>
                </a:lnTo>
                <a:lnTo>
                  <a:pt x="86162" y="75957"/>
                </a:lnTo>
                <a:lnTo>
                  <a:pt x="82905" y="71512"/>
                </a:lnTo>
                <a:lnTo>
                  <a:pt x="77225" y="69718"/>
                </a:lnTo>
                <a:lnTo>
                  <a:pt x="69929" y="69692"/>
                </a:lnTo>
                <a:lnTo>
                  <a:pt x="42892" y="80834"/>
                </a:lnTo>
                <a:lnTo>
                  <a:pt x="38851" y="86461"/>
                </a:lnTo>
                <a:lnTo>
                  <a:pt x="38496" y="92552"/>
                </a:lnTo>
                <a:lnTo>
                  <a:pt x="40600" y="98953"/>
                </a:lnTo>
                <a:lnTo>
                  <a:pt x="44342" y="100880"/>
                </a:lnTo>
                <a:lnTo>
                  <a:pt x="49176" y="99825"/>
                </a:lnTo>
                <a:lnTo>
                  <a:pt x="54739" y="96782"/>
                </a:lnTo>
                <a:lnTo>
                  <a:pt x="56108" y="92414"/>
                </a:lnTo>
                <a:lnTo>
                  <a:pt x="54680" y="87162"/>
                </a:lnTo>
                <a:lnTo>
                  <a:pt x="51389" y="81322"/>
                </a:lnTo>
                <a:lnTo>
                  <a:pt x="48025" y="80937"/>
                </a:lnTo>
                <a:lnTo>
                  <a:pt x="44613" y="84190"/>
                </a:lnTo>
                <a:lnTo>
                  <a:pt x="41168" y="89869"/>
                </a:lnTo>
                <a:lnTo>
                  <a:pt x="42381" y="92484"/>
                </a:lnTo>
                <a:lnTo>
                  <a:pt x="46699" y="93058"/>
                </a:lnTo>
                <a:lnTo>
                  <a:pt x="53087" y="92271"/>
                </a:lnTo>
                <a:lnTo>
                  <a:pt x="56176" y="89407"/>
                </a:lnTo>
                <a:lnTo>
                  <a:pt x="57066" y="85157"/>
                </a:lnTo>
                <a:lnTo>
                  <a:pt x="55336" y="696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294797" y="842279"/>
            <a:ext cx="379027" cy="1010737"/>
          </a:xfrm>
          <a:custGeom>
            <a:avLst/>
            <a:gdLst/>
            <a:ahLst/>
            <a:cxnLst/>
            <a:rect l="0" t="0" r="0" b="0"/>
            <a:pathLst>
              <a:path w="379027" h="1010737">
                <a:moveTo>
                  <a:pt x="0" y="0"/>
                </a:moveTo>
                <a:lnTo>
                  <a:pt x="19129" y="56215"/>
                </a:lnTo>
                <a:lnTo>
                  <a:pt x="43120" y="114786"/>
                </a:lnTo>
                <a:lnTo>
                  <a:pt x="64800" y="166174"/>
                </a:lnTo>
                <a:lnTo>
                  <a:pt x="88753" y="218525"/>
                </a:lnTo>
                <a:lnTo>
                  <a:pt x="112895" y="273926"/>
                </a:lnTo>
                <a:lnTo>
                  <a:pt x="134865" y="335519"/>
                </a:lnTo>
                <a:lnTo>
                  <a:pt x="161734" y="396775"/>
                </a:lnTo>
                <a:lnTo>
                  <a:pt x="182582" y="446806"/>
                </a:lnTo>
                <a:lnTo>
                  <a:pt x="202408" y="498675"/>
                </a:lnTo>
                <a:lnTo>
                  <a:pt x="217380" y="551088"/>
                </a:lnTo>
                <a:lnTo>
                  <a:pt x="236115" y="603663"/>
                </a:lnTo>
                <a:lnTo>
                  <a:pt x="255314" y="656285"/>
                </a:lnTo>
                <a:lnTo>
                  <a:pt x="270101" y="708922"/>
                </a:lnTo>
                <a:lnTo>
                  <a:pt x="287611" y="760393"/>
                </a:lnTo>
                <a:lnTo>
                  <a:pt x="307720" y="823419"/>
                </a:lnTo>
                <a:lnTo>
                  <a:pt x="333876" y="886258"/>
                </a:lnTo>
                <a:lnTo>
                  <a:pt x="353167" y="942561"/>
                </a:lnTo>
                <a:lnTo>
                  <a:pt x="368242" y="985571"/>
                </a:lnTo>
                <a:lnTo>
                  <a:pt x="379026" y="101073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/>
          <p:cNvCxnSpPr/>
          <p:nvPr/>
        </p:nvCxnSpPr>
        <p:spPr>
          <a:xfrm flipH="1">
            <a:off x="3213100" y="1028700"/>
            <a:ext cx="2514600" cy="444500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dash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Freeform 104"/>
          <p:cNvSpPr/>
          <p:nvPr/>
        </p:nvSpPr>
        <p:spPr>
          <a:xfrm>
            <a:off x="4879526" y="2319515"/>
            <a:ext cx="145615" cy="109205"/>
          </a:xfrm>
          <a:custGeom>
            <a:avLst/>
            <a:gdLst/>
            <a:ahLst/>
            <a:cxnLst/>
            <a:rect l="0" t="0" r="0" b="0"/>
            <a:pathLst>
              <a:path w="145615" h="109205">
                <a:moveTo>
                  <a:pt x="79396" y="28339"/>
                </a:moveTo>
                <a:lnTo>
                  <a:pt x="68218" y="17161"/>
                </a:lnTo>
                <a:lnTo>
                  <a:pt x="61415" y="16208"/>
                </a:lnTo>
                <a:lnTo>
                  <a:pt x="44499" y="21388"/>
                </a:lnTo>
                <a:lnTo>
                  <a:pt x="38583" y="28384"/>
                </a:lnTo>
                <a:lnTo>
                  <a:pt x="32011" y="48636"/>
                </a:lnTo>
                <a:lnTo>
                  <a:pt x="32598" y="58248"/>
                </a:lnTo>
                <a:lnTo>
                  <a:pt x="39490" y="75168"/>
                </a:lnTo>
                <a:lnTo>
                  <a:pt x="46943" y="80615"/>
                </a:lnTo>
                <a:lnTo>
                  <a:pt x="67702" y="86668"/>
                </a:lnTo>
                <a:lnTo>
                  <a:pt x="89406" y="83119"/>
                </a:lnTo>
                <a:lnTo>
                  <a:pt x="100108" y="78897"/>
                </a:lnTo>
                <a:lnTo>
                  <a:pt x="115117" y="64848"/>
                </a:lnTo>
                <a:lnTo>
                  <a:pt x="120758" y="56188"/>
                </a:lnTo>
                <a:lnTo>
                  <a:pt x="122178" y="48075"/>
                </a:lnTo>
                <a:lnTo>
                  <a:pt x="120786" y="40327"/>
                </a:lnTo>
                <a:lnTo>
                  <a:pt x="112999" y="25478"/>
                </a:lnTo>
                <a:lnTo>
                  <a:pt x="101740" y="11080"/>
                </a:lnTo>
                <a:lnTo>
                  <a:pt x="82697" y="3121"/>
                </a:lnTo>
                <a:lnTo>
                  <a:pt x="59806" y="754"/>
                </a:lnTo>
                <a:lnTo>
                  <a:pt x="37934" y="3601"/>
                </a:lnTo>
                <a:lnTo>
                  <a:pt x="19634" y="11885"/>
                </a:lnTo>
                <a:lnTo>
                  <a:pt x="11479" y="17370"/>
                </a:lnTo>
                <a:lnTo>
                  <a:pt x="6042" y="25706"/>
                </a:lnTo>
                <a:lnTo>
                  <a:pt x="0" y="47446"/>
                </a:lnTo>
                <a:lnTo>
                  <a:pt x="3555" y="69587"/>
                </a:lnTo>
                <a:lnTo>
                  <a:pt x="7778" y="80404"/>
                </a:lnTo>
                <a:lnTo>
                  <a:pt x="21829" y="95543"/>
                </a:lnTo>
                <a:lnTo>
                  <a:pt x="30490" y="101218"/>
                </a:lnTo>
                <a:lnTo>
                  <a:pt x="65035" y="109204"/>
                </a:lnTo>
                <a:lnTo>
                  <a:pt x="88221" y="104834"/>
                </a:lnTo>
                <a:lnTo>
                  <a:pt x="117886" y="89219"/>
                </a:lnTo>
                <a:lnTo>
                  <a:pt x="132768" y="75284"/>
                </a:lnTo>
                <a:lnTo>
                  <a:pt x="143281" y="57393"/>
                </a:lnTo>
                <a:lnTo>
                  <a:pt x="145614" y="37743"/>
                </a:lnTo>
                <a:lnTo>
                  <a:pt x="144598" y="27589"/>
                </a:lnTo>
                <a:lnTo>
                  <a:pt x="140412" y="19650"/>
                </a:lnTo>
                <a:lnTo>
                  <a:pt x="126401" y="7710"/>
                </a:lnTo>
                <a:lnTo>
                  <a:pt x="93194" y="0"/>
                </a:lnTo>
                <a:lnTo>
                  <a:pt x="70320" y="4436"/>
                </a:lnTo>
                <a:lnTo>
                  <a:pt x="40832" y="20087"/>
                </a:lnTo>
                <a:lnTo>
                  <a:pt x="32629" y="26347"/>
                </a:lnTo>
                <a:lnTo>
                  <a:pt x="23516" y="45781"/>
                </a:lnTo>
                <a:lnTo>
                  <a:pt x="21086" y="57515"/>
                </a:lnTo>
                <a:lnTo>
                  <a:pt x="21805" y="67677"/>
                </a:lnTo>
                <a:lnTo>
                  <a:pt x="28844" y="85207"/>
                </a:lnTo>
                <a:lnTo>
                  <a:pt x="42890" y="97678"/>
                </a:lnTo>
                <a:lnTo>
                  <a:pt x="51549" y="102641"/>
                </a:lnTo>
                <a:lnTo>
                  <a:pt x="70529" y="105036"/>
                </a:lnTo>
                <a:lnTo>
                  <a:pt x="80504" y="104037"/>
                </a:lnTo>
                <a:lnTo>
                  <a:pt x="88323" y="99862"/>
                </a:lnTo>
                <a:lnTo>
                  <a:pt x="100131" y="85863"/>
                </a:lnTo>
                <a:lnTo>
                  <a:pt x="102578" y="77217"/>
                </a:lnTo>
                <a:lnTo>
                  <a:pt x="102177" y="58252"/>
                </a:lnTo>
                <a:lnTo>
                  <a:pt x="94980" y="41244"/>
                </a:lnTo>
                <a:lnTo>
                  <a:pt x="89785" y="33433"/>
                </a:lnTo>
                <a:lnTo>
                  <a:pt x="82813" y="30565"/>
                </a:lnTo>
                <a:lnTo>
                  <a:pt x="74655" y="30993"/>
                </a:lnTo>
                <a:lnTo>
                  <a:pt x="65707" y="33618"/>
                </a:lnTo>
                <a:lnTo>
                  <a:pt x="59741" y="40047"/>
                </a:lnTo>
                <a:lnTo>
                  <a:pt x="53113" y="59669"/>
                </a:lnTo>
                <a:lnTo>
                  <a:pt x="54855" y="65604"/>
                </a:lnTo>
                <a:lnTo>
                  <a:pt x="59526" y="68390"/>
                </a:lnTo>
                <a:lnTo>
                  <a:pt x="66149" y="69078"/>
                </a:lnTo>
                <a:lnTo>
                  <a:pt x="67055" y="70706"/>
                </a:lnTo>
                <a:lnTo>
                  <a:pt x="55072" y="78587"/>
                </a:lnTo>
                <a:lnTo>
                  <a:pt x="47810" y="915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7675274" y="1326590"/>
            <a:ext cx="2000416" cy="494841"/>
            <a:chOff x="7675274" y="1326590"/>
            <a:chExt cx="2000416" cy="494841"/>
          </a:xfrm>
        </p:grpSpPr>
        <p:sp>
          <p:nvSpPr>
            <p:cNvPr id="106" name="Freeform 105"/>
            <p:cNvSpPr/>
            <p:nvPr/>
          </p:nvSpPr>
          <p:spPr>
            <a:xfrm>
              <a:off x="7675274" y="1326590"/>
              <a:ext cx="200043" cy="294799"/>
            </a:xfrm>
            <a:custGeom>
              <a:avLst/>
              <a:gdLst/>
              <a:ahLst/>
              <a:cxnLst/>
              <a:rect l="0" t="0" r="0" b="0"/>
              <a:pathLst>
                <a:path w="200043" h="294799">
                  <a:moveTo>
                    <a:pt x="200042" y="0"/>
                  </a:moveTo>
                  <a:lnTo>
                    <a:pt x="183231" y="19151"/>
                  </a:lnTo>
                  <a:lnTo>
                    <a:pt x="150544" y="78807"/>
                  </a:lnTo>
                  <a:lnTo>
                    <a:pt x="112646" y="134063"/>
                  </a:lnTo>
                  <a:lnTo>
                    <a:pt x="71160" y="197116"/>
                  </a:lnTo>
                  <a:lnTo>
                    <a:pt x="28161" y="252336"/>
                  </a:lnTo>
                  <a:lnTo>
                    <a:pt x="6257" y="28038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85803" y="1410818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42662" y="60873"/>
                  </a:lnTo>
                  <a:lnTo>
                    <a:pt x="91279" y="121235"/>
                  </a:lnTo>
                  <a:lnTo>
                    <a:pt x="139212" y="181425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59585" y="146346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9066" y="58617"/>
                  </a:lnTo>
                  <a:lnTo>
                    <a:pt x="10336" y="11418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085886" y="152663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19843" y="7235"/>
                  </a:lnTo>
                  <a:lnTo>
                    <a:pt x="66740" y="12997"/>
                  </a:lnTo>
                  <a:lnTo>
                    <a:pt x="3264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38570" y="1330717"/>
              <a:ext cx="284270" cy="335792"/>
            </a:xfrm>
            <a:custGeom>
              <a:avLst/>
              <a:gdLst/>
              <a:ahLst/>
              <a:cxnLst/>
              <a:rect l="0" t="0" r="0" b="0"/>
              <a:pathLst>
                <a:path w="284270" h="335792">
                  <a:moveTo>
                    <a:pt x="0" y="80101"/>
                  </a:moveTo>
                  <a:lnTo>
                    <a:pt x="57566" y="23706"/>
                  </a:lnTo>
                  <a:lnTo>
                    <a:pt x="75887" y="9803"/>
                  </a:lnTo>
                  <a:lnTo>
                    <a:pt x="98849" y="2064"/>
                  </a:lnTo>
                  <a:lnTo>
                    <a:pt x="111522" y="0"/>
                  </a:lnTo>
                  <a:lnTo>
                    <a:pt x="134963" y="3947"/>
                  </a:lnTo>
                  <a:lnTo>
                    <a:pt x="178608" y="25544"/>
                  </a:lnTo>
                  <a:lnTo>
                    <a:pt x="193635" y="41816"/>
                  </a:lnTo>
                  <a:lnTo>
                    <a:pt x="212814" y="80857"/>
                  </a:lnTo>
                  <a:lnTo>
                    <a:pt x="219462" y="131940"/>
                  </a:lnTo>
                  <a:lnTo>
                    <a:pt x="217655" y="194023"/>
                  </a:lnTo>
                  <a:lnTo>
                    <a:pt x="200791" y="251693"/>
                  </a:lnTo>
                  <a:lnTo>
                    <a:pt x="168092" y="307635"/>
                  </a:lnTo>
                  <a:lnTo>
                    <a:pt x="153086" y="322777"/>
                  </a:lnTo>
                  <a:lnTo>
                    <a:pt x="134719" y="333407"/>
                  </a:lnTo>
                  <a:lnTo>
                    <a:pt x="114858" y="335791"/>
                  </a:lnTo>
                  <a:lnTo>
                    <a:pt x="104647" y="334789"/>
                  </a:lnTo>
                  <a:lnTo>
                    <a:pt x="96671" y="330612"/>
                  </a:lnTo>
                  <a:lnTo>
                    <a:pt x="84689" y="316611"/>
                  </a:lnTo>
                  <a:lnTo>
                    <a:pt x="78583" y="295571"/>
                  </a:lnTo>
                  <a:lnTo>
                    <a:pt x="77040" y="271792"/>
                  </a:lnTo>
                  <a:lnTo>
                    <a:pt x="80253" y="249525"/>
                  </a:lnTo>
                  <a:lnTo>
                    <a:pt x="85087" y="241014"/>
                  </a:lnTo>
                  <a:lnTo>
                    <a:pt x="99818" y="228437"/>
                  </a:lnTo>
                  <a:lnTo>
                    <a:pt x="121183" y="225187"/>
                  </a:lnTo>
                  <a:lnTo>
                    <a:pt x="145105" y="228812"/>
                  </a:lnTo>
                  <a:lnTo>
                    <a:pt x="177135" y="244006"/>
                  </a:lnTo>
                  <a:lnTo>
                    <a:pt x="222472" y="271369"/>
                  </a:lnTo>
                  <a:lnTo>
                    <a:pt x="284269" y="290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664954" y="1547689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0" y="0"/>
                  </a:moveTo>
                  <a:lnTo>
                    <a:pt x="57753" y="21331"/>
                  </a:lnTo>
                  <a:lnTo>
                    <a:pt x="7369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664954" y="1516103"/>
              <a:ext cx="168456" cy="305328"/>
            </a:xfrm>
            <a:custGeom>
              <a:avLst/>
              <a:gdLst/>
              <a:ahLst/>
              <a:cxnLst/>
              <a:rect l="0" t="0" r="0" b="0"/>
              <a:pathLst>
                <a:path w="168456" h="305328">
                  <a:moveTo>
                    <a:pt x="168455" y="0"/>
                  </a:moveTo>
                  <a:lnTo>
                    <a:pt x="152814" y="17981"/>
                  </a:lnTo>
                  <a:lnTo>
                    <a:pt x="133612" y="69742"/>
                  </a:lnTo>
                  <a:lnTo>
                    <a:pt x="110966" y="129503"/>
                  </a:lnTo>
                  <a:lnTo>
                    <a:pt x="77032" y="182954"/>
                  </a:lnTo>
                  <a:lnTo>
                    <a:pt x="42090" y="240483"/>
                  </a:lnTo>
                  <a:lnTo>
                    <a:pt x="6236" y="29582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074136" y="1358176"/>
              <a:ext cx="117243" cy="178985"/>
            </a:xfrm>
            <a:custGeom>
              <a:avLst/>
              <a:gdLst/>
              <a:ahLst/>
              <a:cxnLst/>
              <a:rect l="0" t="0" r="0" b="0"/>
              <a:pathLst>
                <a:path w="117243" h="178985">
                  <a:moveTo>
                    <a:pt x="117242" y="0"/>
                  </a:moveTo>
                  <a:lnTo>
                    <a:pt x="57649" y="49498"/>
                  </a:lnTo>
                  <a:lnTo>
                    <a:pt x="9621" y="99457"/>
                  </a:lnTo>
                  <a:lnTo>
                    <a:pt x="0" y="117902"/>
                  </a:lnTo>
                  <a:lnTo>
                    <a:pt x="476" y="125395"/>
                  </a:lnTo>
                  <a:lnTo>
                    <a:pt x="4303" y="131560"/>
                  </a:lnTo>
                  <a:lnTo>
                    <a:pt x="57342" y="165794"/>
                  </a:lnTo>
                  <a:lnTo>
                    <a:pt x="7512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65036" y="160033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411" y="16789"/>
                  </a:lnTo>
                  <a:lnTo>
                    <a:pt x="58884" y="20214"/>
                  </a:lnTo>
                  <a:lnTo>
                    <a:pt x="21736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359834" y="1372661"/>
              <a:ext cx="315856" cy="346048"/>
            </a:xfrm>
            <a:custGeom>
              <a:avLst/>
              <a:gdLst/>
              <a:ahLst/>
              <a:cxnLst/>
              <a:rect l="0" t="0" r="0" b="0"/>
              <a:pathLst>
                <a:path w="315856" h="346048">
                  <a:moveTo>
                    <a:pt x="0" y="69743"/>
                  </a:moveTo>
                  <a:lnTo>
                    <a:pt x="9575" y="45696"/>
                  </a:lnTo>
                  <a:lnTo>
                    <a:pt x="27534" y="24273"/>
                  </a:lnTo>
                  <a:lnTo>
                    <a:pt x="44992" y="10150"/>
                  </a:lnTo>
                  <a:lnTo>
                    <a:pt x="67569" y="2313"/>
                  </a:lnTo>
                  <a:lnTo>
                    <a:pt x="92032" y="0"/>
                  </a:lnTo>
                  <a:lnTo>
                    <a:pt x="114603" y="2871"/>
                  </a:lnTo>
                  <a:lnTo>
                    <a:pt x="133213" y="11166"/>
                  </a:lnTo>
                  <a:lnTo>
                    <a:pt x="141451" y="16654"/>
                  </a:lnTo>
                  <a:lnTo>
                    <a:pt x="171484" y="59083"/>
                  </a:lnTo>
                  <a:lnTo>
                    <a:pt x="190540" y="99989"/>
                  </a:lnTo>
                  <a:lnTo>
                    <a:pt x="197226" y="148635"/>
                  </a:lnTo>
                  <a:lnTo>
                    <a:pt x="196366" y="211235"/>
                  </a:lnTo>
                  <a:lnTo>
                    <a:pt x="179688" y="263678"/>
                  </a:lnTo>
                  <a:lnTo>
                    <a:pt x="152694" y="303456"/>
                  </a:lnTo>
                  <a:lnTo>
                    <a:pt x="124791" y="331234"/>
                  </a:lnTo>
                  <a:lnTo>
                    <a:pt x="104596" y="343108"/>
                  </a:lnTo>
                  <a:lnTo>
                    <a:pt x="80802" y="346047"/>
                  </a:lnTo>
                  <a:lnTo>
                    <a:pt x="56969" y="342283"/>
                  </a:lnTo>
                  <a:lnTo>
                    <a:pt x="38578" y="332812"/>
                  </a:lnTo>
                  <a:lnTo>
                    <a:pt x="33908" y="325840"/>
                  </a:lnTo>
                  <a:lnTo>
                    <a:pt x="31837" y="308736"/>
                  </a:lnTo>
                  <a:lnTo>
                    <a:pt x="37937" y="292555"/>
                  </a:lnTo>
                  <a:lnTo>
                    <a:pt x="42839" y="284965"/>
                  </a:lnTo>
                  <a:lnTo>
                    <a:pt x="57644" y="273412"/>
                  </a:lnTo>
                  <a:lnTo>
                    <a:pt x="66506" y="268693"/>
                  </a:lnTo>
                  <a:lnTo>
                    <a:pt x="85710" y="266570"/>
                  </a:lnTo>
                  <a:lnTo>
                    <a:pt x="145471" y="270531"/>
                  </a:lnTo>
                  <a:lnTo>
                    <a:pt x="208699" y="284383"/>
                  </a:lnTo>
                  <a:lnTo>
                    <a:pt x="271299" y="293110"/>
                  </a:lnTo>
                  <a:lnTo>
                    <a:pt x="315855" y="301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686010" y="1547689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73699"/>
                  </a:moveTo>
                  <a:lnTo>
                    <a:pt x="25665" y="242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7380476" y="1958300"/>
            <a:ext cx="463255" cy="221100"/>
            <a:chOff x="7380476" y="1958300"/>
            <a:chExt cx="463255" cy="221100"/>
          </a:xfrm>
        </p:grpSpPr>
        <p:sp>
          <p:nvSpPr>
            <p:cNvPr id="118" name="Freeform 117"/>
            <p:cNvSpPr/>
            <p:nvPr/>
          </p:nvSpPr>
          <p:spPr>
            <a:xfrm>
              <a:off x="7380476" y="2026410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90"/>
                  </a:moveTo>
                  <a:lnTo>
                    <a:pt x="172745" y="0"/>
                  </a:lnTo>
                  <a:lnTo>
                    <a:pt x="155154" y="376"/>
                  </a:lnTo>
                  <a:lnTo>
                    <a:pt x="104088" y="10149"/>
                  </a:lnTo>
                  <a:lnTo>
                    <a:pt x="41184" y="14939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85803" y="1968829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157927" y="0"/>
                  </a:moveTo>
                  <a:lnTo>
                    <a:pt x="103813" y="54114"/>
                  </a:lnTo>
                  <a:lnTo>
                    <a:pt x="53619" y="113884"/>
                  </a:lnTo>
                  <a:lnTo>
                    <a:pt x="14629" y="17152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33161" y="1958300"/>
              <a:ext cx="168456" cy="221100"/>
            </a:xfrm>
            <a:custGeom>
              <a:avLst/>
              <a:gdLst/>
              <a:ahLst/>
              <a:cxnLst/>
              <a:rect l="0" t="0" r="0" b="0"/>
              <a:pathLst>
                <a:path w="168456" h="221100">
                  <a:moveTo>
                    <a:pt x="0" y="0"/>
                  </a:moveTo>
                  <a:lnTo>
                    <a:pt x="26025" y="42692"/>
                  </a:lnTo>
                  <a:lnTo>
                    <a:pt x="74353" y="102068"/>
                  </a:lnTo>
                  <a:lnTo>
                    <a:pt x="120838" y="157504"/>
                  </a:lnTo>
                  <a:lnTo>
                    <a:pt x="154545" y="204275"/>
                  </a:lnTo>
                  <a:lnTo>
                    <a:pt x="16845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9149264" y="2053057"/>
            <a:ext cx="410613" cy="200042"/>
            <a:chOff x="9149264" y="2053057"/>
            <a:chExt cx="410613" cy="200042"/>
          </a:xfrm>
        </p:grpSpPr>
        <p:sp>
          <p:nvSpPr>
            <p:cNvPr id="122" name="Freeform 121"/>
            <p:cNvSpPr/>
            <p:nvPr/>
          </p:nvSpPr>
          <p:spPr>
            <a:xfrm>
              <a:off x="9149264" y="210569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3121" y="7409"/>
                  </a:lnTo>
                  <a:lnTo>
                    <a:pt x="1150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412477" y="2105699"/>
              <a:ext cx="147400" cy="84229"/>
            </a:xfrm>
            <a:custGeom>
              <a:avLst/>
              <a:gdLst/>
              <a:ahLst/>
              <a:cxnLst/>
              <a:rect l="0" t="0" r="0" b="0"/>
              <a:pathLst>
                <a:path w="147400" h="84229">
                  <a:moveTo>
                    <a:pt x="147399" y="0"/>
                  </a:moveTo>
                  <a:lnTo>
                    <a:pt x="93524" y="19128"/>
                  </a:lnTo>
                  <a:lnTo>
                    <a:pt x="32647" y="5659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359834" y="2053057"/>
              <a:ext cx="136871" cy="200042"/>
            </a:xfrm>
            <a:custGeom>
              <a:avLst/>
              <a:gdLst/>
              <a:ahLst/>
              <a:cxnLst/>
              <a:rect l="0" t="0" r="0" b="0"/>
              <a:pathLst>
                <a:path w="136871" h="200042">
                  <a:moveTo>
                    <a:pt x="0" y="0"/>
                  </a:moveTo>
                  <a:lnTo>
                    <a:pt x="43153" y="62280"/>
                  </a:lnTo>
                  <a:lnTo>
                    <a:pt x="85982" y="124607"/>
                  </a:lnTo>
                  <a:lnTo>
                    <a:pt x="122529" y="175636"/>
                  </a:lnTo>
                  <a:lnTo>
                    <a:pt x="13687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7675274" y="1126549"/>
            <a:ext cx="105286" cy="1063379"/>
          </a:xfrm>
          <a:custGeom>
            <a:avLst/>
            <a:gdLst/>
            <a:ahLst/>
            <a:cxnLst/>
            <a:rect l="0" t="0" r="0" b="0"/>
            <a:pathLst>
              <a:path w="105286" h="1063379">
                <a:moveTo>
                  <a:pt x="105285" y="0"/>
                </a:moveTo>
                <a:lnTo>
                  <a:pt x="98049" y="27556"/>
                </a:lnTo>
                <a:lnTo>
                  <a:pt x="92288" y="83778"/>
                </a:lnTo>
                <a:lnTo>
                  <a:pt x="85821" y="140291"/>
                </a:lnTo>
                <a:lnTo>
                  <a:pt x="79110" y="188057"/>
                </a:lnTo>
                <a:lnTo>
                  <a:pt x="69714" y="239254"/>
                </a:lnTo>
                <a:lnTo>
                  <a:pt x="59521" y="291469"/>
                </a:lnTo>
                <a:lnTo>
                  <a:pt x="54681" y="343984"/>
                </a:lnTo>
                <a:lnTo>
                  <a:pt x="47658" y="402178"/>
                </a:lnTo>
                <a:lnTo>
                  <a:pt x="44578" y="446248"/>
                </a:lnTo>
                <a:lnTo>
                  <a:pt x="43209" y="491960"/>
                </a:lnTo>
                <a:lnTo>
                  <a:pt x="42601" y="535674"/>
                </a:lnTo>
                <a:lnTo>
                  <a:pt x="39211" y="581618"/>
                </a:lnTo>
                <a:lnTo>
                  <a:pt x="34975" y="628164"/>
                </a:lnTo>
                <a:lnTo>
                  <a:pt x="33092" y="672248"/>
                </a:lnTo>
                <a:lnTo>
                  <a:pt x="29136" y="715237"/>
                </a:lnTo>
                <a:lnTo>
                  <a:pt x="24648" y="757740"/>
                </a:lnTo>
                <a:lnTo>
                  <a:pt x="20951" y="821130"/>
                </a:lnTo>
                <a:lnTo>
                  <a:pt x="14138" y="883196"/>
                </a:lnTo>
                <a:lnTo>
                  <a:pt x="10428" y="939151"/>
                </a:lnTo>
                <a:lnTo>
                  <a:pt x="3610" y="992775"/>
                </a:lnTo>
                <a:lnTo>
                  <a:pt x="714" y="1047699"/>
                </a:lnTo>
                <a:lnTo>
                  <a:pt x="0" y="106337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Group 137"/>
          <p:cNvGrpSpPr/>
          <p:nvPr/>
        </p:nvGrpSpPr>
        <p:grpSpPr>
          <a:xfrm>
            <a:off x="7711607" y="2490360"/>
            <a:ext cx="2237824" cy="594490"/>
            <a:chOff x="7711607" y="2490360"/>
            <a:chExt cx="2237824" cy="594490"/>
          </a:xfrm>
        </p:grpSpPr>
        <p:sp>
          <p:nvSpPr>
            <p:cNvPr id="127" name="Freeform 126"/>
            <p:cNvSpPr/>
            <p:nvPr/>
          </p:nvSpPr>
          <p:spPr>
            <a:xfrm>
              <a:off x="7711607" y="2490360"/>
              <a:ext cx="205824" cy="397509"/>
            </a:xfrm>
            <a:custGeom>
              <a:avLst/>
              <a:gdLst/>
              <a:ahLst/>
              <a:cxnLst/>
              <a:rect l="0" t="0" r="0" b="0"/>
              <a:pathLst>
                <a:path w="205824" h="397509">
                  <a:moveTo>
                    <a:pt x="58424" y="36479"/>
                  </a:moveTo>
                  <a:lnTo>
                    <a:pt x="29115" y="71377"/>
                  </a:lnTo>
                  <a:lnTo>
                    <a:pt x="24847" y="72612"/>
                  </a:lnTo>
                  <a:lnTo>
                    <a:pt x="22001" y="68757"/>
                  </a:lnTo>
                  <a:lnTo>
                    <a:pt x="20104" y="61507"/>
                  </a:lnTo>
                  <a:lnTo>
                    <a:pt x="21179" y="54334"/>
                  </a:lnTo>
                  <a:lnTo>
                    <a:pt x="45951" y="13383"/>
                  </a:lnTo>
                  <a:lnTo>
                    <a:pt x="54788" y="7044"/>
                  </a:lnTo>
                  <a:lnTo>
                    <a:pt x="77085" y="0"/>
                  </a:lnTo>
                  <a:lnTo>
                    <a:pt x="99473" y="3108"/>
                  </a:lnTo>
                  <a:lnTo>
                    <a:pt x="110357" y="7213"/>
                  </a:lnTo>
                  <a:lnTo>
                    <a:pt x="128688" y="24252"/>
                  </a:lnTo>
                  <a:lnTo>
                    <a:pt x="149043" y="60152"/>
                  </a:lnTo>
                  <a:lnTo>
                    <a:pt x="157190" y="89114"/>
                  </a:lnTo>
                  <a:lnTo>
                    <a:pt x="161777" y="143711"/>
                  </a:lnTo>
                  <a:lnTo>
                    <a:pt x="161966" y="197453"/>
                  </a:lnTo>
                  <a:lnTo>
                    <a:pt x="155134" y="249252"/>
                  </a:lnTo>
                  <a:lnTo>
                    <a:pt x="139225" y="306149"/>
                  </a:lnTo>
                  <a:lnTo>
                    <a:pt x="113171" y="361156"/>
                  </a:lnTo>
                  <a:lnTo>
                    <a:pt x="96794" y="378092"/>
                  </a:lnTo>
                  <a:lnTo>
                    <a:pt x="67843" y="395191"/>
                  </a:lnTo>
                  <a:lnTo>
                    <a:pt x="47402" y="397508"/>
                  </a:lnTo>
                  <a:lnTo>
                    <a:pt x="37038" y="396488"/>
                  </a:lnTo>
                  <a:lnTo>
                    <a:pt x="19283" y="385996"/>
                  </a:lnTo>
                  <a:lnTo>
                    <a:pt x="11273" y="378285"/>
                  </a:lnTo>
                  <a:lnTo>
                    <a:pt x="2374" y="357239"/>
                  </a:lnTo>
                  <a:lnTo>
                    <a:pt x="0" y="345075"/>
                  </a:lnTo>
                  <a:lnTo>
                    <a:pt x="757" y="334627"/>
                  </a:lnTo>
                  <a:lnTo>
                    <a:pt x="7838" y="316778"/>
                  </a:lnTo>
                  <a:lnTo>
                    <a:pt x="30567" y="293576"/>
                  </a:lnTo>
                  <a:lnTo>
                    <a:pt x="41023" y="289765"/>
                  </a:lnTo>
                  <a:lnTo>
                    <a:pt x="65118" y="288651"/>
                  </a:lnTo>
                  <a:lnTo>
                    <a:pt x="99402" y="300190"/>
                  </a:lnTo>
                  <a:lnTo>
                    <a:pt x="153031" y="331805"/>
                  </a:lnTo>
                  <a:lnTo>
                    <a:pt x="173001" y="343210"/>
                  </a:lnTo>
                  <a:lnTo>
                    <a:pt x="205823" y="352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12186" y="2768994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34747" y="50366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980601" y="2768994"/>
              <a:ext cx="210571" cy="315856"/>
            </a:xfrm>
            <a:custGeom>
              <a:avLst/>
              <a:gdLst/>
              <a:ahLst/>
              <a:cxnLst/>
              <a:rect l="0" t="0" r="0" b="0"/>
              <a:pathLst>
                <a:path w="210571" h="315856">
                  <a:moveTo>
                    <a:pt x="210570" y="0"/>
                  </a:moveTo>
                  <a:lnTo>
                    <a:pt x="167417" y="52728"/>
                  </a:lnTo>
                  <a:lnTo>
                    <a:pt x="137359" y="105995"/>
                  </a:lnTo>
                  <a:lnTo>
                    <a:pt x="103302" y="161578"/>
                  </a:lnTo>
                  <a:lnTo>
                    <a:pt x="63949" y="217617"/>
                  </a:lnTo>
                  <a:lnTo>
                    <a:pt x="25131" y="27660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14809" y="2600538"/>
              <a:ext cx="155389" cy="168457"/>
            </a:xfrm>
            <a:custGeom>
              <a:avLst/>
              <a:gdLst/>
              <a:ahLst/>
              <a:cxnLst/>
              <a:rect l="0" t="0" r="0" b="0"/>
              <a:pathLst>
                <a:path w="155389" h="168457">
                  <a:moveTo>
                    <a:pt x="155388" y="0"/>
                  </a:moveTo>
                  <a:lnTo>
                    <a:pt x="101274" y="42662"/>
                  </a:lnTo>
                  <a:lnTo>
                    <a:pt x="39445" y="84276"/>
                  </a:lnTo>
                  <a:lnTo>
                    <a:pt x="3024" y="112314"/>
                  </a:lnTo>
                  <a:lnTo>
                    <a:pt x="0" y="119330"/>
                  </a:lnTo>
                  <a:lnTo>
                    <a:pt x="323" y="126347"/>
                  </a:lnTo>
                  <a:lnTo>
                    <a:pt x="2878" y="133364"/>
                  </a:lnTo>
                  <a:lnTo>
                    <a:pt x="15077" y="144281"/>
                  </a:lnTo>
                  <a:lnTo>
                    <a:pt x="33366" y="151863"/>
                  </a:lnTo>
                  <a:lnTo>
                    <a:pt x="91168" y="162719"/>
                  </a:lnTo>
                  <a:lnTo>
                    <a:pt x="11327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401741" y="285322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4312" y="3120"/>
                  </a:lnTo>
                  <a:lnTo>
                    <a:pt x="5266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801823" y="2790051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94179" y="3120"/>
                  </a:lnTo>
                  <a:lnTo>
                    <a:pt x="35973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107150" y="2758466"/>
              <a:ext cx="157928" cy="200042"/>
            </a:xfrm>
            <a:custGeom>
              <a:avLst/>
              <a:gdLst/>
              <a:ahLst/>
              <a:cxnLst/>
              <a:rect l="0" t="0" r="0" b="0"/>
              <a:pathLst>
                <a:path w="157928" h="200042">
                  <a:moveTo>
                    <a:pt x="157927" y="0"/>
                  </a:moveTo>
                  <a:lnTo>
                    <a:pt x="126646" y="17981"/>
                  </a:lnTo>
                  <a:lnTo>
                    <a:pt x="102905" y="45492"/>
                  </a:lnTo>
                  <a:lnTo>
                    <a:pt x="73923" y="96117"/>
                  </a:lnTo>
                  <a:lnTo>
                    <a:pt x="38634" y="15555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086093" y="2737409"/>
              <a:ext cx="157929" cy="200042"/>
            </a:xfrm>
            <a:custGeom>
              <a:avLst/>
              <a:gdLst/>
              <a:ahLst/>
              <a:cxnLst/>
              <a:rect l="0" t="0" r="0" b="0"/>
              <a:pathLst>
                <a:path w="157929" h="200042">
                  <a:moveTo>
                    <a:pt x="0" y="0"/>
                  </a:moveTo>
                  <a:lnTo>
                    <a:pt x="50995" y="54114"/>
                  </a:lnTo>
                  <a:lnTo>
                    <a:pt x="94612" y="115943"/>
                  </a:lnTo>
                  <a:lnTo>
                    <a:pt x="136857" y="170662"/>
                  </a:lnTo>
                  <a:lnTo>
                    <a:pt x="15792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538819" y="284269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54144"/>
                  </a:lnTo>
                  <a:lnTo>
                    <a:pt x="8333" y="9208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486176" y="292692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9393" y="2195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647667" y="2697449"/>
              <a:ext cx="301764" cy="330533"/>
            </a:xfrm>
            <a:custGeom>
              <a:avLst/>
              <a:gdLst/>
              <a:ahLst/>
              <a:cxnLst/>
              <a:rect l="0" t="0" r="0" b="0"/>
              <a:pathLst>
                <a:path w="301764" h="330533">
                  <a:moveTo>
                    <a:pt x="28022" y="39960"/>
                  </a:moveTo>
                  <a:lnTo>
                    <a:pt x="81897" y="12449"/>
                  </a:lnTo>
                  <a:lnTo>
                    <a:pt x="126142" y="1077"/>
                  </a:lnTo>
                  <a:lnTo>
                    <a:pt x="139059" y="0"/>
                  </a:lnTo>
                  <a:lnTo>
                    <a:pt x="159650" y="5042"/>
                  </a:lnTo>
                  <a:lnTo>
                    <a:pt x="191933" y="27343"/>
                  </a:lnTo>
                  <a:lnTo>
                    <a:pt x="200307" y="46831"/>
                  </a:lnTo>
                  <a:lnTo>
                    <a:pt x="205683" y="97469"/>
                  </a:lnTo>
                  <a:lnTo>
                    <a:pt x="212810" y="151362"/>
                  </a:lnTo>
                  <a:lnTo>
                    <a:pt x="206906" y="187222"/>
                  </a:lnTo>
                  <a:lnTo>
                    <a:pt x="183583" y="248894"/>
                  </a:lnTo>
                  <a:lnTo>
                    <a:pt x="166661" y="276042"/>
                  </a:lnTo>
                  <a:lnTo>
                    <a:pt x="111481" y="320495"/>
                  </a:lnTo>
                  <a:lnTo>
                    <a:pt x="69258" y="330532"/>
                  </a:lnTo>
                  <a:lnTo>
                    <a:pt x="42839" y="326641"/>
                  </a:lnTo>
                  <a:lnTo>
                    <a:pt x="30881" y="322327"/>
                  </a:lnTo>
                  <a:lnTo>
                    <a:pt x="21739" y="314772"/>
                  </a:lnTo>
                  <a:lnTo>
                    <a:pt x="8462" y="293900"/>
                  </a:lnTo>
                  <a:lnTo>
                    <a:pt x="0" y="255842"/>
                  </a:lnTo>
                  <a:lnTo>
                    <a:pt x="2322" y="244712"/>
                  </a:lnTo>
                  <a:lnTo>
                    <a:pt x="14260" y="226107"/>
                  </a:lnTo>
                  <a:lnTo>
                    <a:pt x="37503" y="216279"/>
                  </a:lnTo>
                  <a:lnTo>
                    <a:pt x="86593" y="213865"/>
                  </a:lnTo>
                  <a:lnTo>
                    <a:pt x="139354" y="220559"/>
                  </a:lnTo>
                  <a:lnTo>
                    <a:pt x="187741" y="229951"/>
                  </a:lnTo>
                  <a:lnTo>
                    <a:pt x="245315" y="243605"/>
                  </a:lnTo>
                  <a:lnTo>
                    <a:pt x="301763" y="250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7696331" y="2495253"/>
            <a:ext cx="2301713" cy="1118637"/>
            <a:chOff x="7696331" y="2495253"/>
            <a:chExt cx="2301713" cy="1118637"/>
          </a:xfrm>
        </p:grpSpPr>
        <p:sp>
          <p:nvSpPr>
            <p:cNvPr id="139" name="Freeform 138"/>
            <p:cNvSpPr/>
            <p:nvPr/>
          </p:nvSpPr>
          <p:spPr>
            <a:xfrm>
              <a:off x="7706860" y="3011150"/>
              <a:ext cx="473783" cy="52643"/>
            </a:xfrm>
            <a:custGeom>
              <a:avLst/>
              <a:gdLst/>
              <a:ahLst/>
              <a:cxnLst/>
              <a:rect l="0" t="0" r="0" b="0"/>
              <a:pathLst>
                <a:path w="473783" h="52643">
                  <a:moveTo>
                    <a:pt x="473782" y="52642"/>
                  </a:moveTo>
                  <a:lnTo>
                    <a:pt x="446226" y="45407"/>
                  </a:lnTo>
                  <a:lnTo>
                    <a:pt x="390004" y="42764"/>
                  </a:lnTo>
                  <a:lnTo>
                    <a:pt x="333491" y="36653"/>
                  </a:lnTo>
                  <a:lnTo>
                    <a:pt x="285725" y="33087"/>
                  </a:lnTo>
                  <a:lnTo>
                    <a:pt x="234528" y="26441"/>
                  </a:lnTo>
                  <a:lnTo>
                    <a:pt x="182314" y="22652"/>
                  </a:lnTo>
                  <a:lnTo>
                    <a:pt x="126740" y="14136"/>
                  </a:lnTo>
                  <a:lnTo>
                    <a:pt x="77587" y="10427"/>
                  </a:lnTo>
                  <a:lnTo>
                    <a:pt x="17405" y="24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812145" y="3129665"/>
              <a:ext cx="336913" cy="308560"/>
            </a:xfrm>
            <a:custGeom>
              <a:avLst/>
              <a:gdLst/>
              <a:ahLst/>
              <a:cxnLst/>
              <a:rect l="0" t="0" r="0" b="0"/>
              <a:pathLst>
                <a:path w="336913" h="308560">
                  <a:moveTo>
                    <a:pt x="0" y="81526"/>
                  </a:moveTo>
                  <a:lnTo>
                    <a:pt x="5589" y="64759"/>
                  </a:lnTo>
                  <a:lnTo>
                    <a:pt x="17692" y="50287"/>
                  </a:lnTo>
                  <a:lnTo>
                    <a:pt x="65995" y="10977"/>
                  </a:lnTo>
                  <a:lnTo>
                    <a:pt x="86653" y="3378"/>
                  </a:lnTo>
                  <a:lnTo>
                    <a:pt x="111432" y="0"/>
                  </a:lnTo>
                  <a:lnTo>
                    <a:pt x="131804" y="4738"/>
                  </a:lnTo>
                  <a:lnTo>
                    <a:pt x="163946" y="26844"/>
                  </a:lnTo>
                  <a:lnTo>
                    <a:pt x="191655" y="54911"/>
                  </a:lnTo>
                  <a:lnTo>
                    <a:pt x="201383" y="73207"/>
                  </a:lnTo>
                  <a:lnTo>
                    <a:pt x="207848" y="114416"/>
                  </a:lnTo>
                  <a:lnTo>
                    <a:pt x="201627" y="172338"/>
                  </a:lnTo>
                  <a:lnTo>
                    <a:pt x="191282" y="212418"/>
                  </a:lnTo>
                  <a:lnTo>
                    <a:pt x="155157" y="266930"/>
                  </a:lnTo>
                  <a:lnTo>
                    <a:pt x="125521" y="295818"/>
                  </a:lnTo>
                  <a:lnTo>
                    <a:pt x="101800" y="305449"/>
                  </a:lnTo>
                  <a:lnTo>
                    <a:pt x="76830" y="308559"/>
                  </a:lnTo>
                  <a:lnTo>
                    <a:pt x="54033" y="306042"/>
                  </a:lnTo>
                  <a:lnTo>
                    <a:pt x="35323" y="294785"/>
                  </a:lnTo>
                  <a:lnTo>
                    <a:pt x="27058" y="286870"/>
                  </a:lnTo>
                  <a:lnTo>
                    <a:pt x="22718" y="278083"/>
                  </a:lnTo>
                  <a:lnTo>
                    <a:pt x="21015" y="258962"/>
                  </a:lnTo>
                  <a:lnTo>
                    <a:pt x="32223" y="228466"/>
                  </a:lnTo>
                  <a:lnTo>
                    <a:pt x="55951" y="202793"/>
                  </a:lnTo>
                  <a:lnTo>
                    <a:pt x="78289" y="193914"/>
                  </a:lnTo>
                  <a:lnTo>
                    <a:pt x="90797" y="191547"/>
                  </a:lnTo>
                  <a:lnTo>
                    <a:pt x="110934" y="195155"/>
                  </a:lnTo>
                  <a:lnTo>
                    <a:pt x="168952" y="221325"/>
                  </a:lnTo>
                  <a:lnTo>
                    <a:pt x="228551" y="252435"/>
                  </a:lnTo>
                  <a:lnTo>
                    <a:pt x="254892" y="268646"/>
                  </a:lnTo>
                  <a:lnTo>
                    <a:pt x="312929" y="291886"/>
                  </a:lnTo>
                  <a:lnTo>
                    <a:pt x="336912" y="302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686010" y="3063792"/>
              <a:ext cx="1312034" cy="126343"/>
            </a:xfrm>
            <a:custGeom>
              <a:avLst/>
              <a:gdLst/>
              <a:ahLst/>
              <a:cxnLst/>
              <a:rect l="0" t="0" r="0" b="0"/>
              <a:pathLst>
                <a:path w="1312034" h="126343">
                  <a:moveTo>
                    <a:pt x="1295005" y="126342"/>
                  </a:moveTo>
                  <a:lnTo>
                    <a:pt x="1311773" y="120753"/>
                  </a:lnTo>
                  <a:lnTo>
                    <a:pt x="1312033" y="120277"/>
                  </a:lnTo>
                  <a:lnTo>
                    <a:pt x="1291212" y="122855"/>
                  </a:lnTo>
                  <a:lnTo>
                    <a:pt x="1236275" y="116972"/>
                  </a:lnTo>
                  <a:lnTo>
                    <a:pt x="1182192" y="116043"/>
                  </a:lnTo>
                  <a:lnTo>
                    <a:pt x="1126449" y="112740"/>
                  </a:lnTo>
                  <a:lnTo>
                    <a:pt x="1064789" y="106758"/>
                  </a:lnTo>
                  <a:lnTo>
                    <a:pt x="1004689" y="105576"/>
                  </a:lnTo>
                  <a:lnTo>
                    <a:pt x="947757" y="102223"/>
                  </a:lnTo>
                  <a:lnTo>
                    <a:pt x="891451" y="90643"/>
                  </a:lnTo>
                  <a:lnTo>
                    <a:pt x="835269" y="85495"/>
                  </a:lnTo>
                  <a:lnTo>
                    <a:pt x="779110" y="84479"/>
                  </a:lnTo>
                  <a:lnTo>
                    <a:pt x="722957" y="78689"/>
                  </a:lnTo>
                  <a:lnTo>
                    <a:pt x="659569" y="73516"/>
                  </a:lnTo>
                  <a:lnTo>
                    <a:pt x="600775" y="65561"/>
                  </a:lnTo>
                  <a:lnTo>
                    <a:pt x="544101" y="58054"/>
                  </a:lnTo>
                  <a:lnTo>
                    <a:pt x="487846" y="53712"/>
                  </a:lnTo>
                  <a:lnTo>
                    <a:pt x="431674" y="52854"/>
                  </a:lnTo>
                  <a:lnTo>
                    <a:pt x="368715" y="44265"/>
                  </a:lnTo>
                  <a:lnTo>
                    <a:pt x="315204" y="34437"/>
                  </a:lnTo>
                  <a:lnTo>
                    <a:pt x="259575" y="32149"/>
                  </a:lnTo>
                  <a:lnTo>
                    <a:pt x="203526" y="24461"/>
                  </a:lnTo>
                  <a:lnTo>
                    <a:pt x="150514" y="18610"/>
                  </a:lnTo>
                  <a:lnTo>
                    <a:pt x="126556" y="15290"/>
                  </a:lnTo>
                  <a:lnTo>
                    <a:pt x="76169" y="16452"/>
                  </a:lnTo>
                  <a:lnTo>
                    <a:pt x="17657" y="40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283049" y="3266293"/>
              <a:ext cx="455812" cy="347597"/>
            </a:xfrm>
            <a:custGeom>
              <a:avLst/>
              <a:gdLst/>
              <a:ahLst/>
              <a:cxnLst/>
              <a:rect l="0" t="0" r="0" b="0"/>
              <a:pathLst>
                <a:path w="455812" h="347597">
                  <a:moveTo>
                    <a:pt x="24143" y="39655"/>
                  </a:moveTo>
                  <a:lnTo>
                    <a:pt x="66834" y="25082"/>
                  </a:lnTo>
                  <a:lnTo>
                    <a:pt x="108485" y="5841"/>
                  </a:lnTo>
                  <a:lnTo>
                    <a:pt x="145580" y="0"/>
                  </a:lnTo>
                  <a:lnTo>
                    <a:pt x="169362" y="4873"/>
                  </a:lnTo>
                  <a:lnTo>
                    <a:pt x="199362" y="20770"/>
                  </a:lnTo>
                  <a:lnTo>
                    <a:pt x="237727" y="55149"/>
                  </a:lnTo>
                  <a:lnTo>
                    <a:pt x="252040" y="73447"/>
                  </a:lnTo>
                  <a:lnTo>
                    <a:pt x="259961" y="99517"/>
                  </a:lnTo>
                  <a:lnTo>
                    <a:pt x="265046" y="158324"/>
                  </a:lnTo>
                  <a:lnTo>
                    <a:pt x="254680" y="220748"/>
                  </a:lnTo>
                  <a:lnTo>
                    <a:pt x="241799" y="258259"/>
                  </a:lnTo>
                  <a:lnTo>
                    <a:pt x="216485" y="296785"/>
                  </a:lnTo>
                  <a:lnTo>
                    <a:pt x="184728" y="325242"/>
                  </a:lnTo>
                  <a:lnTo>
                    <a:pt x="145683" y="344722"/>
                  </a:lnTo>
                  <a:lnTo>
                    <a:pt x="121445" y="347596"/>
                  </a:lnTo>
                  <a:lnTo>
                    <a:pt x="77288" y="339908"/>
                  </a:lnTo>
                  <a:lnTo>
                    <a:pt x="45349" y="319302"/>
                  </a:lnTo>
                  <a:lnTo>
                    <a:pt x="19247" y="296558"/>
                  </a:lnTo>
                  <a:lnTo>
                    <a:pt x="2285" y="263823"/>
                  </a:lnTo>
                  <a:lnTo>
                    <a:pt x="0" y="237941"/>
                  </a:lnTo>
                  <a:lnTo>
                    <a:pt x="1029" y="224488"/>
                  </a:lnTo>
                  <a:lnTo>
                    <a:pt x="11530" y="203301"/>
                  </a:lnTo>
                  <a:lnTo>
                    <a:pt x="19244" y="194376"/>
                  </a:lnTo>
                  <a:lnTo>
                    <a:pt x="40292" y="184459"/>
                  </a:lnTo>
                  <a:lnTo>
                    <a:pt x="64076" y="181221"/>
                  </a:lnTo>
                  <a:lnTo>
                    <a:pt x="98365" y="187145"/>
                  </a:lnTo>
                  <a:lnTo>
                    <a:pt x="135302" y="203199"/>
                  </a:lnTo>
                  <a:lnTo>
                    <a:pt x="192099" y="236155"/>
                  </a:lnTo>
                  <a:lnTo>
                    <a:pt x="247442" y="268230"/>
                  </a:lnTo>
                  <a:lnTo>
                    <a:pt x="296067" y="288965"/>
                  </a:lnTo>
                  <a:lnTo>
                    <a:pt x="347518" y="304337"/>
                  </a:lnTo>
                  <a:lnTo>
                    <a:pt x="407730" y="310437"/>
                  </a:lnTo>
                  <a:lnTo>
                    <a:pt x="455811" y="302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696331" y="2495253"/>
              <a:ext cx="252685" cy="989680"/>
            </a:xfrm>
            <a:custGeom>
              <a:avLst/>
              <a:gdLst/>
              <a:ahLst/>
              <a:cxnLst/>
              <a:rect l="0" t="0" r="0" b="0"/>
              <a:pathLst>
                <a:path w="252685" h="989680">
                  <a:moveTo>
                    <a:pt x="0" y="0"/>
                  </a:moveTo>
                  <a:lnTo>
                    <a:pt x="11179" y="11179"/>
                  </a:lnTo>
                  <a:lnTo>
                    <a:pt x="16667" y="32265"/>
                  </a:lnTo>
                  <a:lnTo>
                    <a:pt x="28885" y="93460"/>
                  </a:lnTo>
                  <a:lnTo>
                    <a:pt x="45730" y="152818"/>
                  </a:lnTo>
                  <a:lnTo>
                    <a:pt x="63186" y="213017"/>
                  </a:lnTo>
                  <a:lnTo>
                    <a:pt x="77212" y="267206"/>
                  </a:lnTo>
                  <a:lnTo>
                    <a:pt x="99653" y="322970"/>
                  </a:lnTo>
                  <a:lnTo>
                    <a:pt x="117395" y="365017"/>
                  </a:lnTo>
                  <a:lnTo>
                    <a:pt x="127695" y="421146"/>
                  </a:lnTo>
                  <a:lnTo>
                    <a:pt x="140648" y="482883"/>
                  </a:lnTo>
                  <a:lnTo>
                    <a:pt x="155641" y="544167"/>
                  </a:lnTo>
                  <a:lnTo>
                    <a:pt x="172198" y="594203"/>
                  </a:lnTo>
                  <a:lnTo>
                    <a:pt x="185032" y="646074"/>
                  </a:lnTo>
                  <a:lnTo>
                    <a:pt x="196244" y="698487"/>
                  </a:lnTo>
                  <a:lnTo>
                    <a:pt x="206976" y="751062"/>
                  </a:lnTo>
                  <a:lnTo>
                    <a:pt x="217565" y="802515"/>
                  </a:lnTo>
                  <a:lnTo>
                    <a:pt x="231622" y="862415"/>
                  </a:lnTo>
                  <a:lnTo>
                    <a:pt x="245664" y="919307"/>
                  </a:lnTo>
                  <a:lnTo>
                    <a:pt x="251759" y="977177"/>
                  </a:lnTo>
                  <a:lnTo>
                    <a:pt x="252684" y="989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7906901" y="3800787"/>
            <a:ext cx="1853017" cy="579069"/>
            <a:chOff x="7906901" y="3800787"/>
            <a:chExt cx="1853017" cy="579069"/>
          </a:xfrm>
        </p:grpSpPr>
        <p:sp>
          <p:nvSpPr>
            <p:cNvPr id="145" name="Freeform 144"/>
            <p:cNvSpPr/>
            <p:nvPr/>
          </p:nvSpPr>
          <p:spPr>
            <a:xfrm>
              <a:off x="7938487" y="3916601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0" y="0"/>
                  </a:moveTo>
                  <a:lnTo>
                    <a:pt x="35916" y="57362"/>
                  </a:lnTo>
                  <a:lnTo>
                    <a:pt x="70298" y="114817"/>
                  </a:lnTo>
                  <a:lnTo>
                    <a:pt x="8422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906901" y="3937658"/>
              <a:ext cx="210571" cy="442198"/>
            </a:xfrm>
            <a:custGeom>
              <a:avLst/>
              <a:gdLst/>
              <a:ahLst/>
              <a:cxnLst/>
              <a:rect l="0" t="0" r="0" b="0"/>
              <a:pathLst>
                <a:path w="210571" h="442198">
                  <a:moveTo>
                    <a:pt x="210570" y="0"/>
                  </a:moveTo>
                  <a:lnTo>
                    <a:pt x="194930" y="17981"/>
                  </a:lnTo>
                  <a:lnTo>
                    <a:pt x="164897" y="75523"/>
                  </a:lnTo>
                  <a:lnTo>
                    <a:pt x="144346" y="135493"/>
                  </a:lnTo>
                  <a:lnTo>
                    <a:pt x="118069" y="197665"/>
                  </a:lnTo>
                  <a:lnTo>
                    <a:pt x="96632" y="252864"/>
                  </a:lnTo>
                  <a:lnTo>
                    <a:pt x="76725" y="302910"/>
                  </a:lnTo>
                  <a:lnTo>
                    <a:pt x="50207" y="362647"/>
                  </a:lnTo>
                  <a:lnTo>
                    <a:pt x="23091" y="420369"/>
                  </a:lnTo>
                  <a:lnTo>
                    <a:pt x="12993" y="43249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298916" y="3916601"/>
              <a:ext cx="187054" cy="147400"/>
            </a:xfrm>
            <a:custGeom>
              <a:avLst/>
              <a:gdLst/>
              <a:ahLst/>
              <a:cxnLst/>
              <a:rect l="0" t="0" r="0" b="0"/>
              <a:pathLst>
                <a:path w="187054" h="147400">
                  <a:moveTo>
                    <a:pt x="155467" y="0"/>
                  </a:moveTo>
                  <a:lnTo>
                    <a:pt x="111505" y="20243"/>
                  </a:lnTo>
                  <a:lnTo>
                    <a:pt x="49098" y="65668"/>
                  </a:lnTo>
                  <a:lnTo>
                    <a:pt x="2986" y="92731"/>
                  </a:lnTo>
                  <a:lnTo>
                    <a:pt x="0" y="99255"/>
                  </a:lnTo>
                  <a:lnTo>
                    <a:pt x="351" y="105944"/>
                  </a:lnTo>
                  <a:lnTo>
                    <a:pt x="2923" y="112744"/>
                  </a:lnTo>
                  <a:lnTo>
                    <a:pt x="9317" y="117276"/>
                  </a:lnTo>
                  <a:lnTo>
                    <a:pt x="40674" y="123656"/>
                  </a:lnTo>
                  <a:lnTo>
                    <a:pt x="93191" y="125811"/>
                  </a:lnTo>
                  <a:lnTo>
                    <a:pt x="143036" y="131826"/>
                  </a:lnTo>
                  <a:lnTo>
                    <a:pt x="18705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328042" y="4127171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51952" y="5589"/>
                  </a:lnTo>
                  <a:lnTo>
                    <a:pt x="98948" y="10722"/>
                  </a:lnTo>
                  <a:lnTo>
                    <a:pt x="4723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717596" y="4074528"/>
              <a:ext cx="84228" cy="21058"/>
            </a:xfrm>
            <a:custGeom>
              <a:avLst/>
              <a:gdLst/>
              <a:ahLst/>
              <a:cxnLst/>
              <a:rect l="0" t="0" r="0" b="0"/>
              <a:pathLst>
                <a:path w="84228" h="21058">
                  <a:moveTo>
                    <a:pt x="84227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896580" y="3800787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8333" y="37478"/>
                  </a:lnTo>
                  <a:lnTo>
                    <a:pt x="18645" y="94146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907109" y="4032414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2385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938694" y="4114565"/>
              <a:ext cx="189514" cy="257837"/>
            </a:xfrm>
            <a:custGeom>
              <a:avLst/>
              <a:gdLst/>
              <a:ahLst/>
              <a:cxnLst/>
              <a:rect l="0" t="0" r="0" b="0"/>
              <a:pathLst>
                <a:path w="189514" h="257837">
                  <a:moveTo>
                    <a:pt x="0" y="54720"/>
                  </a:moveTo>
                  <a:lnTo>
                    <a:pt x="9576" y="30673"/>
                  </a:lnTo>
                  <a:lnTo>
                    <a:pt x="20244" y="16346"/>
                  </a:lnTo>
                  <a:lnTo>
                    <a:pt x="44992" y="715"/>
                  </a:lnTo>
                  <a:lnTo>
                    <a:pt x="53392" y="0"/>
                  </a:lnTo>
                  <a:lnTo>
                    <a:pt x="68963" y="5443"/>
                  </a:lnTo>
                  <a:lnTo>
                    <a:pt x="90884" y="21662"/>
                  </a:lnTo>
                  <a:lnTo>
                    <a:pt x="106607" y="46874"/>
                  </a:lnTo>
                  <a:lnTo>
                    <a:pt x="129660" y="107598"/>
                  </a:lnTo>
                  <a:lnTo>
                    <a:pt x="129145" y="144607"/>
                  </a:lnTo>
                  <a:lnTo>
                    <a:pt x="115258" y="201477"/>
                  </a:lnTo>
                  <a:lnTo>
                    <a:pt x="111934" y="212220"/>
                  </a:lnTo>
                  <a:lnTo>
                    <a:pt x="98882" y="230394"/>
                  </a:lnTo>
                  <a:lnTo>
                    <a:pt x="81382" y="245101"/>
                  </a:lnTo>
                  <a:lnTo>
                    <a:pt x="61907" y="255537"/>
                  </a:lnTo>
                  <a:lnTo>
                    <a:pt x="41552" y="257836"/>
                  </a:lnTo>
                  <a:lnTo>
                    <a:pt x="31211" y="256811"/>
                  </a:lnTo>
                  <a:lnTo>
                    <a:pt x="24317" y="251448"/>
                  </a:lnTo>
                  <a:lnTo>
                    <a:pt x="16657" y="233012"/>
                  </a:lnTo>
                  <a:lnTo>
                    <a:pt x="16371" y="212339"/>
                  </a:lnTo>
                  <a:lnTo>
                    <a:pt x="17933" y="201913"/>
                  </a:lnTo>
                  <a:lnTo>
                    <a:pt x="22484" y="193793"/>
                  </a:lnTo>
                  <a:lnTo>
                    <a:pt x="36900" y="181651"/>
                  </a:lnTo>
                  <a:lnTo>
                    <a:pt x="96380" y="168878"/>
                  </a:lnTo>
                  <a:lnTo>
                    <a:pt x="122384" y="165118"/>
                  </a:lnTo>
                  <a:lnTo>
                    <a:pt x="164554" y="169117"/>
                  </a:lnTo>
                  <a:lnTo>
                    <a:pt x="189513" y="170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212435" y="4116642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63171" y="0"/>
                  </a:moveTo>
                  <a:lnTo>
                    <a:pt x="47530" y="17981"/>
                  </a:lnTo>
                  <a:lnTo>
                    <a:pt x="28327" y="69742"/>
                  </a:lnTo>
                  <a:lnTo>
                    <a:pt x="10562" y="125821"/>
                  </a:lnTo>
                  <a:lnTo>
                    <a:pt x="3129" y="15777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149264" y="4137699"/>
              <a:ext cx="189514" cy="136872"/>
            </a:xfrm>
            <a:custGeom>
              <a:avLst/>
              <a:gdLst/>
              <a:ahLst/>
              <a:cxnLst/>
              <a:rect l="0" t="0" r="0" b="0"/>
              <a:pathLst>
                <a:path w="189514" h="136872">
                  <a:moveTo>
                    <a:pt x="0" y="0"/>
                  </a:moveTo>
                  <a:lnTo>
                    <a:pt x="55088" y="49498"/>
                  </a:lnTo>
                  <a:lnTo>
                    <a:pt x="116028" y="91279"/>
                  </a:lnTo>
                  <a:lnTo>
                    <a:pt x="176463" y="130807"/>
                  </a:lnTo>
                  <a:lnTo>
                    <a:pt x="18951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528290" y="4158756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7958" y="63428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475647" y="4242984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675689" y="4032414"/>
              <a:ext cx="84229" cy="315856"/>
            </a:xfrm>
            <a:custGeom>
              <a:avLst/>
              <a:gdLst/>
              <a:ahLst/>
              <a:cxnLst/>
              <a:rect l="0" t="0" r="0" b="0"/>
              <a:pathLst>
                <a:path w="84229" h="315856">
                  <a:moveTo>
                    <a:pt x="0" y="0"/>
                  </a:moveTo>
                  <a:lnTo>
                    <a:pt x="14655" y="55141"/>
                  </a:lnTo>
                  <a:lnTo>
                    <a:pt x="28198" y="112105"/>
                  </a:lnTo>
                  <a:lnTo>
                    <a:pt x="42138" y="165297"/>
                  </a:lnTo>
                  <a:lnTo>
                    <a:pt x="56157" y="215536"/>
                  </a:lnTo>
                  <a:lnTo>
                    <a:pt x="70191" y="269349"/>
                  </a:lnTo>
                  <a:lnTo>
                    <a:pt x="842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9" name="Freeform 158"/>
          <p:cNvSpPr/>
          <p:nvPr/>
        </p:nvSpPr>
        <p:spPr>
          <a:xfrm>
            <a:off x="4547685" y="2947877"/>
            <a:ext cx="112051" cy="121329"/>
          </a:xfrm>
          <a:custGeom>
            <a:avLst/>
            <a:gdLst/>
            <a:ahLst/>
            <a:cxnLst/>
            <a:rect l="0" t="0" r="0" b="0"/>
            <a:pathLst>
              <a:path w="112051" h="121329">
                <a:moveTo>
                  <a:pt x="53268" y="42216"/>
                </a:moveTo>
                <a:lnTo>
                  <a:pt x="36501" y="36627"/>
                </a:lnTo>
                <a:lnTo>
                  <a:pt x="30391" y="38490"/>
                </a:lnTo>
                <a:lnTo>
                  <a:pt x="25149" y="43241"/>
                </a:lnTo>
                <a:lnTo>
                  <a:pt x="20484" y="49918"/>
                </a:lnTo>
                <a:lnTo>
                  <a:pt x="19714" y="56709"/>
                </a:lnTo>
                <a:lnTo>
                  <a:pt x="25097" y="70494"/>
                </a:lnTo>
                <a:lnTo>
                  <a:pt x="38408" y="81300"/>
                </a:lnTo>
                <a:lnTo>
                  <a:pt x="46871" y="85820"/>
                </a:lnTo>
                <a:lnTo>
                  <a:pt x="54853" y="86493"/>
                </a:lnTo>
                <a:lnTo>
                  <a:pt x="69960" y="81002"/>
                </a:lnTo>
                <a:lnTo>
                  <a:pt x="81354" y="67643"/>
                </a:lnTo>
                <a:lnTo>
                  <a:pt x="86030" y="59167"/>
                </a:lnTo>
                <a:lnTo>
                  <a:pt x="86808" y="51177"/>
                </a:lnTo>
                <a:lnTo>
                  <a:pt x="81433" y="36060"/>
                </a:lnTo>
                <a:lnTo>
                  <a:pt x="75554" y="32263"/>
                </a:lnTo>
                <a:lnTo>
                  <a:pt x="59663" y="31163"/>
                </a:lnTo>
                <a:lnTo>
                  <a:pt x="44022" y="37694"/>
                </a:lnTo>
                <a:lnTo>
                  <a:pt x="36576" y="42711"/>
                </a:lnTo>
                <a:lnTo>
                  <a:pt x="25182" y="57644"/>
                </a:lnTo>
                <a:lnTo>
                  <a:pt x="20506" y="66539"/>
                </a:lnTo>
                <a:lnTo>
                  <a:pt x="19729" y="74809"/>
                </a:lnTo>
                <a:lnTo>
                  <a:pt x="25104" y="90237"/>
                </a:lnTo>
                <a:lnTo>
                  <a:pt x="32152" y="95287"/>
                </a:lnTo>
                <a:lnTo>
                  <a:pt x="52462" y="100898"/>
                </a:lnTo>
                <a:lnTo>
                  <a:pt x="73967" y="97153"/>
                </a:lnTo>
                <a:lnTo>
                  <a:pt x="84615" y="92879"/>
                </a:lnTo>
                <a:lnTo>
                  <a:pt x="91713" y="85350"/>
                </a:lnTo>
                <a:lnTo>
                  <a:pt x="99601" y="64506"/>
                </a:lnTo>
                <a:lnTo>
                  <a:pt x="99364" y="54736"/>
                </a:lnTo>
                <a:lnTo>
                  <a:pt x="92863" y="37642"/>
                </a:lnTo>
                <a:lnTo>
                  <a:pt x="79054" y="25365"/>
                </a:lnTo>
                <a:lnTo>
                  <a:pt x="70459" y="20454"/>
                </a:lnTo>
                <a:lnTo>
                  <a:pt x="51550" y="18116"/>
                </a:lnTo>
                <a:lnTo>
                  <a:pt x="41594" y="19130"/>
                </a:lnTo>
                <a:lnTo>
                  <a:pt x="33787" y="23316"/>
                </a:lnTo>
                <a:lnTo>
                  <a:pt x="21993" y="37325"/>
                </a:lnTo>
                <a:lnTo>
                  <a:pt x="19550" y="45975"/>
                </a:lnTo>
                <a:lnTo>
                  <a:pt x="19955" y="64943"/>
                </a:lnTo>
                <a:lnTo>
                  <a:pt x="27153" y="81953"/>
                </a:lnTo>
                <a:lnTo>
                  <a:pt x="32349" y="89764"/>
                </a:lnTo>
                <a:lnTo>
                  <a:pt x="40492" y="94972"/>
                </a:lnTo>
                <a:lnTo>
                  <a:pt x="62018" y="100758"/>
                </a:lnTo>
                <a:lnTo>
                  <a:pt x="71969" y="99961"/>
                </a:lnTo>
                <a:lnTo>
                  <a:pt x="89266" y="92837"/>
                </a:lnTo>
                <a:lnTo>
                  <a:pt x="101632" y="78752"/>
                </a:lnTo>
                <a:lnTo>
                  <a:pt x="106568" y="70083"/>
                </a:lnTo>
                <a:lnTo>
                  <a:pt x="108932" y="51092"/>
                </a:lnTo>
                <a:lnTo>
                  <a:pt x="107925" y="41114"/>
                </a:lnTo>
                <a:lnTo>
                  <a:pt x="103744" y="33293"/>
                </a:lnTo>
                <a:lnTo>
                  <a:pt x="89740" y="21483"/>
                </a:lnTo>
                <a:lnTo>
                  <a:pt x="56535" y="13846"/>
                </a:lnTo>
                <a:lnTo>
                  <a:pt x="36783" y="18299"/>
                </a:lnTo>
                <a:lnTo>
                  <a:pt x="28240" y="22762"/>
                </a:lnTo>
                <a:lnTo>
                  <a:pt x="15628" y="37079"/>
                </a:lnTo>
                <a:lnTo>
                  <a:pt x="10627" y="45810"/>
                </a:lnTo>
                <a:lnTo>
                  <a:pt x="8190" y="67990"/>
                </a:lnTo>
                <a:lnTo>
                  <a:pt x="12176" y="91106"/>
                </a:lnTo>
                <a:lnTo>
                  <a:pt x="21747" y="109178"/>
                </a:lnTo>
                <a:lnTo>
                  <a:pt x="29915" y="114934"/>
                </a:lnTo>
                <a:lnTo>
                  <a:pt x="51467" y="121328"/>
                </a:lnTo>
                <a:lnTo>
                  <a:pt x="61426" y="120694"/>
                </a:lnTo>
                <a:lnTo>
                  <a:pt x="78731" y="113750"/>
                </a:lnTo>
                <a:lnTo>
                  <a:pt x="101627" y="96686"/>
                </a:lnTo>
                <a:lnTo>
                  <a:pt x="109856" y="77343"/>
                </a:lnTo>
                <a:lnTo>
                  <a:pt x="112050" y="65634"/>
                </a:lnTo>
                <a:lnTo>
                  <a:pt x="108249" y="43266"/>
                </a:lnTo>
                <a:lnTo>
                  <a:pt x="97591" y="22795"/>
                </a:lnTo>
                <a:lnTo>
                  <a:pt x="81156" y="5899"/>
                </a:lnTo>
                <a:lnTo>
                  <a:pt x="71860" y="1627"/>
                </a:lnTo>
                <a:lnTo>
                  <a:pt x="52172" y="0"/>
                </a:lnTo>
                <a:lnTo>
                  <a:pt x="34844" y="6296"/>
                </a:lnTo>
                <a:lnTo>
                  <a:pt x="4655" y="29401"/>
                </a:lnTo>
                <a:lnTo>
                  <a:pt x="973" y="37182"/>
                </a:lnTo>
                <a:lnTo>
                  <a:pt x="0" y="55186"/>
                </a:lnTo>
                <a:lnTo>
                  <a:pt x="6587" y="71767"/>
                </a:lnTo>
                <a:lnTo>
                  <a:pt x="11619" y="79464"/>
                </a:lnTo>
                <a:lnTo>
                  <a:pt x="26568" y="91136"/>
                </a:lnTo>
                <a:lnTo>
                  <a:pt x="35468" y="95887"/>
                </a:lnTo>
                <a:lnTo>
                  <a:pt x="43741" y="96714"/>
                </a:lnTo>
                <a:lnTo>
                  <a:pt x="59172" y="91393"/>
                </a:lnTo>
                <a:lnTo>
                  <a:pt x="81014" y="75244"/>
                </a:lnTo>
                <a:lnTo>
                  <a:pt x="88996" y="56115"/>
                </a:lnTo>
                <a:lnTo>
                  <a:pt x="91125" y="44463"/>
                </a:lnTo>
                <a:lnTo>
                  <a:pt x="89034" y="35525"/>
                </a:lnTo>
                <a:lnTo>
                  <a:pt x="84131" y="28397"/>
                </a:lnTo>
                <a:lnTo>
                  <a:pt x="77353" y="22475"/>
                </a:lnTo>
                <a:lnTo>
                  <a:pt x="69325" y="19696"/>
                </a:lnTo>
                <a:lnTo>
                  <a:pt x="51046" y="19729"/>
                </a:lnTo>
                <a:lnTo>
                  <a:pt x="34343" y="26763"/>
                </a:lnTo>
                <a:lnTo>
                  <a:pt x="26613" y="31914"/>
                </a:lnTo>
                <a:lnTo>
                  <a:pt x="22630" y="40027"/>
                </a:lnTo>
                <a:lnTo>
                  <a:pt x="21324" y="61520"/>
                </a:lnTo>
                <a:lnTo>
                  <a:pt x="24953" y="70293"/>
                </a:lnTo>
                <a:lnTo>
                  <a:pt x="38344" y="83161"/>
                </a:lnTo>
                <a:lnTo>
                  <a:pt x="44488" y="83550"/>
                </a:lnTo>
                <a:lnTo>
                  <a:pt x="49755" y="80301"/>
                </a:lnTo>
                <a:lnTo>
                  <a:pt x="54436" y="74625"/>
                </a:lnTo>
                <a:lnTo>
                  <a:pt x="56386" y="69671"/>
                </a:lnTo>
                <a:lnTo>
                  <a:pt x="56516" y="65198"/>
                </a:lnTo>
                <a:lnTo>
                  <a:pt x="53268" y="5274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5261770" y="3281696"/>
            <a:ext cx="131753" cy="132645"/>
          </a:xfrm>
          <a:custGeom>
            <a:avLst/>
            <a:gdLst/>
            <a:ahLst/>
            <a:cxnLst/>
            <a:rect l="0" t="0" r="0" b="0"/>
            <a:pathLst>
              <a:path w="131753" h="132645">
                <a:moveTo>
                  <a:pt x="76178" y="55837"/>
                </a:moveTo>
                <a:lnTo>
                  <a:pt x="58197" y="40196"/>
                </a:lnTo>
                <a:lnTo>
                  <a:pt x="41280" y="32118"/>
                </a:lnTo>
                <a:lnTo>
                  <a:pt x="33026" y="31835"/>
                </a:lnTo>
                <a:lnTo>
                  <a:pt x="17615" y="37761"/>
                </a:lnTo>
                <a:lnTo>
                  <a:pt x="13739" y="43787"/>
                </a:lnTo>
                <a:lnTo>
                  <a:pt x="12553" y="59840"/>
                </a:lnTo>
                <a:lnTo>
                  <a:pt x="16214" y="66695"/>
                </a:lnTo>
                <a:lnTo>
                  <a:pt x="29640" y="77430"/>
                </a:lnTo>
                <a:lnTo>
                  <a:pt x="56929" y="90052"/>
                </a:lnTo>
                <a:lnTo>
                  <a:pt x="66855" y="90345"/>
                </a:lnTo>
                <a:lnTo>
                  <a:pt x="87242" y="84432"/>
                </a:lnTo>
                <a:lnTo>
                  <a:pt x="112861" y="67949"/>
                </a:lnTo>
                <a:lnTo>
                  <a:pt x="117011" y="60403"/>
                </a:lnTo>
                <a:lnTo>
                  <a:pt x="118502" y="42658"/>
                </a:lnTo>
                <a:lnTo>
                  <a:pt x="112146" y="26193"/>
                </a:lnTo>
                <a:lnTo>
                  <a:pt x="107176" y="18527"/>
                </a:lnTo>
                <a:lnTo>
                  <a:pt x="92295" y="6890"/>
                </a:lnTo>
                <a:lnTo>
                  <a:pt x="83413" y="2148"/>
                </a:lnTo>
                <a:lnTo>
                  <a:pt x="64185" y="0"/>
                </a:lnTo>
                <a:lnTo>
                  <a:pt x="23246" y="8153"/>
                </a:lnTo>
                <a:lnTo>
                  <a:pt x="15154" y="13519"/>
                </a:lnTo>
                <a:lnTo>
                  <a:pt x="3043" y="28841"/>
                </a:lnTo>
                <a:lnTo>
                  <a:pt x="0" y="47348"/>
                </a:lnTo>
                <a:lnTo>
                  <a:pt x="7578" y="87826"/>
                </a:lnTo>
                <a:lnTo>
                  <a:pt x="22577" y="113539"/>
                </a:lnTo>
                <a:lnTo>
                  <a:pt x="38317" y="125546"/>
                </a:lnTo>
                <a:lnTo>
                  <a:pt x="47428" y="130386"/>
                </a:lnTo>
                <a:lnTo>
                  <a:pt x="70029" y="132644"/>
                </a:lnTo>
                <a:lnTo>
                  <a:pt x="93332" y="128578"/>
                </a:lnTo>
                <a:lnTo>
                  <a:pt x="111488" y="118972"/>
                </a:lnTo>
                <a:lnTo>
                  <a:pt x="124237" y="103784"/>
                </a:lnTo>
                <a:lnTo>
                  <a:pt x="129274" y="94821"/>
                </a:lnTo>
                <a:lnTo>
                  <a:pt x="131752" y="72383"/>
                </a:lnTo>
                <a:lnTo>
                  <a:pt x="127783" y="47983"/>
                </a:lnTo>
                <a:lnTo>
                  <a:pt x="118221" y="25440"/>
                </a:lnTo>
                <a:lnTo>
                  <a:pt x="103052" y="9962"/>
                </a:lnTo>
                <a:lnTo>
                  <a:pt x="94094" y="4197"/>
                </a:lnTo>
                <a:lnTo>
                  <a:pt x="74782" y="911"/>
                </a:lnTo>
                <a:lnTo>
                  <a:pt x="33788" y="8333"/>
                </a:lnTo>
                <a:lnTo>
                  <a:pt x="25691" y="13639"/>
                </a:lnTo>
                <a:lnTo>
                  <a:pt x="13575" y="28894"/>
                </a:lnTo>
                <a:lnTo>
                  <a:pt x="5767" y="62802"/>
                </a:lnTo>
                <a:lnTo>
                  <a:pt x="10179" y="82719"/>
                </a:lnTo>
                <a:lnTo>
                  <a:pt x="14631" y="91306"/>
                </a:lnTo>
                <a:lnTo>
                  <a:pt x="28937" y="103967"/>
                </a:lnTo>
                <a:lnTo>
                  <a:pt x="37665" y="108981"/>
                </a:lnTo>
                <a:lnTo>
                  <a:pt x="56722" y="111432"/>
                </a:lnTo>
                <a:lnTo>
                  <a:pt x="75720" y="107452"/>
                </a:lnTo>
                <a:lnTo>
                  <a:pt x="91962" y="97884"/>
                </a:lnTo>
                <a:lnTo>
                  <a:pt x="103860" y="82714"/>
                </a:lnTo>
                <a:lnTo>
                  <a:pt x="108671" y="73755"/>
                </a:lnTo>
                <a:lnTo>
                  <a:pt x="109538" y="65443"/>
                </a:lnTo>
                <a:lnTo>
                  <a:pt x="104263" y="49968"/>
                </a:lnTo>
                <a:lnTo>
                  <a:pt x="97241" y="44905"/>
                </a:lnTo>
                <a:lnTo>
                  <a:pt x="76961" y="39280"/>
                </a:lnTo>
                <a:lnTo>
                  <a:pt x="55469" y="43020"/>
                </a:lnTo>
                <a:lnTo>
                  <a:pt x="44824" y="47292"/>
                </a:lnTo>
                <a:lnTo>
                  <a:pt x="38898" y="54820"/>
                </a:lnTo>
                <a:lnTo>
                  <a:pt x="35433" y="75662"/>
                </a:lnTo>
                <a:lnTo>
                  <a:pt x="38486" y="81922"/>
                </a:lnTo>
                <a:lnTo>
                  <a:pt x="44031" y="84926"/>
                </a:lnTo>
                <a:lnTo>
                  <a:pt x="51237" y="85758"/>
                </a:lnTo>
                <a:lnTo>
                  <a:pt x="56041" y="81633"/>
                </a:lnTo>
                <a:lnTo>
                  <a:pt x="61379" y="64573"/>
                </a:lnTo>
                <a:lnTo>
                  <a:pt x="59293" y="59321"/>
                </a:lnTo>
                <a:lnTo>
                  <a:pt x="54393" y="56990"/>
                </a:lnTo>
                <a:lnTo>
                  <a:pt x="47617" y="56606"/>
                </a:lnTo>
                <a:lnTo>
                  <a:pt x="44269" y="61029"/>
                </a:lnTo>
                <a:lnTo>
                  <a:pt x="43669" y="78422"/>
                </a:lnTo>
                <a:lnTo>
                  <a:pt x="47486" y="83762"/>
                </a:lnTo>
                <a:lnTo>
                  <a:pt x="53541" y="86152"/>
                </a:lnTo>
                <a:lnTo>
                  <a:pt x="61086" y="86575"/>
                </a:lnTo>
                <a:lnTo>
                  <a:pt x="64947" y="83348"/>
                </a:lnTo>
                <a:lnTo>
                  <a:pt x="66351" y="77688"/>
                </a:lnTo>
                <a:lnTo>
                  <a:pt x="66117" y="70404"/>
                </a:lnTo>
                <a:lnTo>
                  <a:pt x="63621" y="67888"/>
                </a:lnTo>
                <a:lnTo>
                  <a:pt x="59618" y="68551"/>
                </a:lnTo>
                <a:lnTo>
                  <a:pt x="54609" y="71332"/>
                </a:lnTo>
                <a:lnTo>
                  <a:pt x="53610" y="70847"/>
                </a:lnTo>
                <a:lnTo>
                  <a:pt x="58739" y="64068"/>
                </a:lnTo>
                <a:lnTo>
                  <a:pt x="58702" y="62494"/>
                </a:lnTo>
                <a:lnTo>
                  <a:pt x="56339" y="62615"/>
                </a:lnTo>
                <a:lnTo>
                  <a:pt x="44592" y="663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1" name="Straight Connector 160"/>
          <p:cNvCxnSpPr/>
          <p:nvPr/>
        </p:nvCxnSpPr>
        <p:spPr>
          <a:xfrm flipH="1" flipV="1">
            <a:off x="2489200" y="2032000"/>
            <a:ext cx="4572000" cy="214630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2" name="Freeform 161"/>
          <p:cNvSpPr/>
          <p:nvPr/>
        </p:nvSpPr>
        <p:spPr>
          <a:xfrm>
            <a:off x="2370073" y="2243253"/>
            <a:ext cx="2015667" cy="3113855"/>
          </a:xfrm>
          <a:custGeom>
            <a:avLst/>
            <a:gdLst/>
            <a:ahLst/>
            <a:cxnLst/>
            <a:rect l="0" t="0" r="0" b="0"/>
            <a:pathLst>
              <a:path w="2015667" h="3113855">
                <a:moveTo>
                  <a:pt x="1893968" y="873182"/>
                </a:moveTo>
                <a:lnTo>
                  <a:pt x="1838923" y="855223"/>
                </a:lnTo>
                <a:lnTo>
                  <a:pt x="1779456" y="838033"/>
                </a:lnTo>
                <a:lnTo>
                  <a:pt x="1725683" y="812199"/>
                </a:lnTo>
                <a:lnTo>
                  <a:pt x="1665657" y="784346"/>
                </a:lnTo>
                <a:lnTo>
                  <a:pt x="1610135" y="750205"/>
                </a:lnTo>
                <a:lnTo>
                  <a:pt x="1559266" y="723415"/>
                </a:lnTo>
                <a:lnTo>
                  <a:pt x="1504157" y="702525"/>
                </a:lnTo>
                <a:lnTo>
                  <a:pt x="1448211" y="676215"/>
                </a:lnTo>
                <a:lnTo>
                  <a:pt x="1398165" y="649658"/>
                </a:lnTo>
                <a:lnTo>
                  <a:pt x="1340620" y="628814"/>
                </a:lnTo>
                <a:lnTo>
                  <a:pt x="1289175" y="602513"/>
                </a:lnTo>
                <a:lnTo>
                  <a:pt x="1233953" y="582024"/>
                </a:lnTo>
                <a:lnTo>
                  <a:pt x="1177985" y="556660"/>
                </a:lnTo>
                <a:lnTo>
                  <a:pt x="1115070" y="529380"/>
                </a:lnTo>
                <a:lnTo>
                  <a:pt x="1061565" y="507136"/>
                </a:lnTo>
                <a:lnTo>
                  <a:pt x="1005936" y="485542"/>
                </a:lnTo>
                <a:lnTo>
                  <a:pt x="951057" y="467151"/>
                </a:lnTo>
                <a:lnTo>
                  <a:pt x="894374" y="448673"/>
                </a:lnTo>
                <a:lnTo>
                  <a:pt x="838079" y="431004"/>
                </a:lnTo>
                <a:lnTo>
                  <a:pt x="777764" y="413440"/>
                </a:lnTo>
                <a:lnTo>
                  <a:pt x="724576" y="399400"/>
                </a:lnTo>
                <a:lnTo>
                  <a:pt x="669009" y="390951"/>
                </a:lnTo>
                <a:lnTo>
                  <a:pt x="607277" y="369359"/>
                </a:lnTo>
                <a:lnTo>
                  <a:pt x="547415" y="349300"/>
                </a:lnTo>
                <a:lnTo>
                  <a:pt x="493822" y="323681"/>
                </a:lnTo>
                <a:lnTo>
                  <a:pt x="430520" y="295675"/>
                </a:lnTo>
                <a:lnTo>
                  <a:pt x="367337" y="255339"/>
                </a:lnTo>
                <a:lnTo>
                  <a:pt x="311574" y="223512"/>
                </a:lnTo>
                <a:lnTo>
                  <a:pt x="277894" y="207684"/>
                </a:lnTo>
                <a:lnTo>
                  <a:pt x="214693" y="169690"/>
                </a:lnTo>
                <a:lnTo>
                  <a:pt x="152830" y="138093"/>
                </a:lnTo>
                <a:lnTo>
                  <a:pt x="90072" y="90470"/>
                </a:lnTo>
                <a:lnTo>
                  <a:pt x="30115" y="48441"/>
                </a:lnTo>
                <a:lnTo>
                  <a:pt x="9230" y="34408"/>
                </a:lnTo>
                <a:lnTo>
                  <a:pt x="6936" y="29730"/>
                </a:lnTo>
                <a:lnTo>
                  <a:pt x="10086" y="26611"/>
                </a:lnTo>
                <a:lnTo>
                  <a:pt x="36876" y="22221"/>
                </a:lnTo>
                <a:lnTo>
                  <a:pt x="94228" y="13381"/>
                </a:lnTo>
                <a:lnTo>
                  <a:pt x="147056" y="10543"/>
                </a:lnTo>
                <a:lnTo>
                  <a:pt x="172338" y="12495"/>
                </a:lnTo>
                <a:lnTo>
                  <a:pt x="231062" y="37383"/>
                </a:lnTo>
                <a:lnTo>
                  <a:pt x="261058" y="49460"/>
                </a:lnTo>
                <a:lnTo>
                  <a:pt x="315685" y="79045"/>
                </a:lnTo>
                <a:lnTo>
                  <a:pt x="353883" y="96997"/>
                </a:lnTo>
                <a:lnTo>
                  <a:pt x="380118" y="112877"/>
                </a:lnTo>
                <a:lnTo>
                  <a:pt x="441233" y="147442"/>
                </a:lnTo>
                <a:lnTo>
                  <a:pt x="504224" y="188893"/>
                </a:lnTo>
                <a:lnTo>
                  <a:pt x="567379" y="230949"/>
                </a:lnTo>
                <a:lnTo>
                  <a:pt x="630549" y="273058"/>
                </a:lnTo>
                <a:lnTo>
                  <a:pt x="693720" y="312052"/>
                </a:lnTo>
                <a:lnTo>
                  <a:pt x="722185" y="327895"/>
                </a:lnTo>
                <a:lnTo>
                  <a:pt x="748557" y="344288"/>
                </a:lnTo>
                <a:lnTo>
                  <a:pt x="775478" y="359673"/>
                </a:lnTo>
                <a:lnTo>
                  <a:pt x="801392" y="375930"/>
                </a:lnTo>
                <a:lnTo>
                  <a:pt x="862385" y="402307"/>
                </a:lnTo>
                <a:lnTo>
                  <a:pt x="925365" y="433435"/>
                </a:lnTo>
                <a:lnTo>
                  <a:pt x="988519" y="461861"/>
                </a:lnTo>
                <a:lnTo>
                  <a:pt x="1051688" y="483565"/>
                </a:lnTo>
                <a:lnTo>
                  <a:pt x="1111566" y="501167"/>
                </a:lnTo>
                <a:lnTo>
                  <a:pt x="1172658" y="518721"/>
                </a:lnTo>
                <a:lnTo>
                  <a:pt x="1229965" y="536270"/>
                </a:lnTo>
                <a:lnTo>
                  <a:pt x="1283222" y="553817"/>
                </a:lnTo>
                <a:lnTo>
                  <a:pt x="1335946" y="571365"/>
                </a:lnTo>
                <a:lnTo>
                  <a:pt x="1396932" y="588912"/>
                </a:lnTo>
                <a:lnTo>
                  <a:pt x="1451482" y="606460"/>
                </a:lnTo>
                <a:lnTo>
                  <a:pt x="1514917" y="628687"/>
                </a:lnTo>
                <a:lnTo>
                  <a:pt x="1578111" y="659296"/>
                </a:lnTo>
                <a:lnTo>
                  <a:pt x="1641284" y="689627"/>
                </a:lnTo>
                <a:lnTo>
                  <a:pt x="1680278" y="707636"/>
                </a:lnTo>
                <a:lnTo>
                  <a:pt x="1706651" y="723526"/>
                </a:lnTo>
                <a:lnTo>
                  <a:pt x="1767819" y="746642"/>
                </a:lnTo>
                <a:lnTo>
                  <a:pt x="1830814" y="767880"/>
                </a:lnTo>
                <a:lnTo>
                  <a:pt x="1850692" y="776078"/>
                </a:lnTo>
                <a:lnTo>
                  <a:pt x="1905473" y="805525"/>
                </a:lnTo>
                <a:lnTo>
                  <a:pt x="1943684" y="823466"/>
                </a:lnTo>
                <a:lnTo>
                  <a:pt x="1969920" y="839344"/>
                </a:lnTo>
                <a:lnTo>
                  <a:pt x="1996801" y="854577"/>
                </a:lnTo>
                <a:lnTo>
                  <a:pt x="2004637" y="860779"/>
                </a:lnTo>
                <a:lnTo>
                  <a:pt x="2013344" y="880148"/>
                </a:lnTo>
                <a:lnTo>
                  <a:pt x="2015666" y="891864"/>
                </a:lnTo>
                <a:lnTo>
                  <a:pt x="2014874" y="902014"/>
                </a:lnTo>
                <a:lnTo>
                  <a:pt x="1991358" y="957077"/>
                </a:lnTo>
                <a:lnTo>
                  <a:pt x="1939420" y="1016921"/>
                </a:lnTo>
                <a:lnTo>
                  <a:pt x="1897463" y="1073826"/>
                </a:lnTo>
                <a:lnTo>
                  <a:pt x="1848344" y="1130170"/>
                </a:lnTo>
                <a:lnTo>
                  <a:pt x="1799212" y="1191484"/>
                </a:lnTo>
                <a:lnTo>
                  <a:pt x="1757098" y="1249303"/>
                </a:lnTo>
                <a:lnTo>
                  <a:pt x="1714984" y="1305519"/>
                </a:lnTo>
                <a:lnTo>
                  <a:pt x="1672870" y="1359747"/>
                </a:lnTo>
                <a:lnTo>
                  <a:pt x="1629326" y="1422259"/>
                </a:lnTo>
                <a:lnTo>
                  <a:pt x="1584843" y="1484904"/>
                </a:lnTo>
                <a:lnTo>
                  <a:pt x="1544163" y="1539864"/>
                </a:lnTo>
                <a:lnTo>
                  <a:pt x="1517690" y="1599946"/>
                </a:lnTo>
                <a:lnTo>
                  <a:pt x="1480642" y="1662845"/>
                </a:lnTo>
                <a:lnTo>
                  <a:pt x="1453768" y="1715465"/>
                </a:lnTo>
                <a:lnTo>
                  <a:pt x="1419987" y="1776438"/>
                </a:lnTo>
                <a:lnTo>
                  <a:pt x="1385065" y="1832156"/>
                </a:lnTo>
                <a:lnTo>
                  <a:pt x="1355582" y="1892945"/>
                </a:lnTo>
                <a:lnTo>
                  <a:pt x="1323565" y="1948420"/>
                </a:lnTo>
                <a:lnTo>
                  <a:pt x="1291942" y="2010377"/>
                </a:lnTo>
                <a:lnTo>
                  <a:pt x="1260353" y="2073441"/>
                </a:lnTo>
                <a:lnTo>
                  <a:pt x="1238293" y="2129194"/>
                </a:lnTo>
                <a:lnTo>
                  <a:pt x="1212959" y="2188268"/>
                </a:lnTo>
                <a:lnTo>
                  <a:pt x="1186645" y="2241758"/>
                </a:lnTo>
                <a:lnTo>
                  <a:pt x="1149478" y="2305046"/>
                </a:lnTo>
                <a:lnTo>
                  <a:pt x="1093784" y="2367955"/>
                </a:lnTo>
                <a:lnTo>
                  <a:pt x="1038819" y="2425540"/>
                </a:lnTo>
                <a:lnTo>
                  <a:pt x="1001515" y="2486511"/>
                </a:lnTo>
                <a:lnTo>
                  <a:pt x="978205" y="2547430"/>
                </a:lnTo>
                <a:lnTo>
                  <a:pt x="969896" y="2567197"/>
                </a:lnTo>
                <a:lnTo>
                  <a:pt x="933133" y="2621896"/>
                </a:lnTo>
                <a:lnTo>
                  <a:pt x="900939" y="2676934"/>
                </a:lnTo>
                <a:lnTo>
                  <a:pt x="888999" y="2707312"/>
                </a:lnTo>
                <a:lnTo>
                  <a:pt x="878403" y="2766980"/>
                </a:lnTo>
                <a:lnTo>
                  <a:pt x="849485" y="2822300"/>
                </a:lnTo>
                <a:lnTo>
                  <a:pt x="812927" y="2884010"/>
                </a:lnTo>
                <a:lnTo>
                  <a:pt x="786569" y="2927841"/>
                </a:lnTo>
                <a:lnTo>
                  <a:pt x="764050" y="2989550"/>
                </a:lnTo>
                <a:lnTo>
                  <a:pt x="766343" y="2995353"/>
                </a:lnTo>
                <a:lnTo>
                  <a:pt x="772551" y="2998051"/>
                </a:lnTo>
                <a:lnTo>
                  <a:pt x="781368" y="2998680"/>
                </a:lnTo>
                <a:lnTo>
                  <a:pt x="788417" y="2994420"/>
                </a:lnTo>
                <a:lnTo>
                  <a:pt x="831100" y="2934352"/>
                </a:lnTo>
                <a:lnTo>
                  <a:pt x="864415" y="2873385"/>
                </a:lnTo>
                <a:lnTo>
                  <a:pt x="896395" y="2819756"/>
                </a:lnTo>
                <a:lnTo>
                  <a:pt x="917071" y="2767382"/>
                </a:lnTo>
                <a:lnTo>
                  <a:pt x="950210" y="2712470"/>
                </a:lnTo>
                <a:lnTo>
                  <a:pt x="985047" y="2653694"/>
                </a:lnTo>
                <a:lnTo>
                  <a:pt x="1020108" y="2591680"/>
                </a:lnTo>
                <a:lnTo>
                  <a:pt x="1055198" y="2536994"/>
                </a:lnTo>
                <a:lnTo>
                  <a:pt x="1095882" y="2478494"/>
                </a:lnTo>
                <a:lnTo>
                  <a:pt x="1135266" y="2421527"/>
                </a:lnTo>
                <a:lnTo>
                  <a:pt x="1163690" y="2368315"/>
                </a:lnTo>
                <a:lnTo>
                  <a:pt x="1196000" y="2310008"/>
                </a:lnTo>
                <a:lnTo>
                  <a:pt x="1217671" y="2265091"/>
                </a:lnTo>
                <a:lnTo>
                  <a:pt x="1241249" y="2237714"/>
                </a:lnTo>
                <a:lnTo>
                  <a:pt x="1277071" y="2176134"/>
                </a:lnTo>
                <a:lnTo>
                  <a:pt x="1318478" y="2115318"/>
                </a:lnTo>
                <a:lnTo>
                  <a:pt x="1353295" y="2052354"/>
                </a:lnTo>
                <a:lnTo>
                  <a:pt x="1392399" y="1989201"/>
                </a:lnTo>
                <a:lnTo>
                  <a:pt x="1433079" y="1926032"/>
                </a:lnTo>
                <a:lnTo>
                  <a:pt x="1465618" y="1862861"/>
                </a:lnTo>
                <a:lnTo>
                  <a:pt x="1498456" y="1799690"/>
                </a:lnTo>
                <a:lnTo>
                  <a:pt x="1532366" y="1736519"/>
                </a:lnTo>
                <a:lnTo>
                  <a:pt x="1570222" y="1680583"/>
                </a:lnTo>
                <a:lnTo>
                  <a:pt x="1607247" y="1618317"/>
                </a:lnTo>
                <a:lnTo>
                  <a:pt x="1638874" y="1557325"/>
                </a:lnTo>
                <a:lnTo>
                  <a:pt x="1670463" y="1494345"/>
                </a:lnTo>
                <a:lnTo>
                  <a:pt x="1685805" y="1465892"/>
                </a:lnTo>
                <a:lnTo>
                  <a:pt x="1702048" y="1439524"/>
                </a:lnTo>
                <a:lnTo>
                  <a:pt x="1725301" y="1378357"/>
                </a:lnTo>
                <a:lnTo>
                  <a:pt x="1749670" y="1315362"/>
                </a:lnTo>
                <a:lnTo>
                  <a:pt x="1785836" y="1252206"/>
                </a:lnTo>
                <a:lnTo>
                  <a:pt x="1812610" y="1192156"/>
                </a:lnTo>
                <a:lnTo>
                  <a:pt x="1859041" y="1134497"/>
                </a:lnTo>
                <a:lnTo>
                  <a:pt x="1901002" y="1078646"/>
                </a:lnTo>
                <a:lnTo>
                  <a:pt x="1916459" y="1050653"/>
                </a:lnTo>
                <a:lnTo>
                  <a:pt x="1914811" y="1045309"/>
                </a:lnTo>
                <a:lnTo>
                  <a:pt x="1909034" y="1042915"/>
                </a:lnTo>
                <a:lnTo>
                  <a:pt x="1900502" y="1042489"/>
                </a:lnTo>
                <a:lnTo>
                  <a:pt x="1884784" y="1048255"/>
                </a:lnTo>
                <a:lnTo>
                  <a:pt x="1834051" y="1086010"/>
                </a:lnTo>
                <a:lnTo>
                  <a:pt x="1777362" y="1139885"/>
                </a:lnTo>
                <a:lnTo>
                  <a:pt x="1714914" y="1192636"/>
                </a:lnTo>
                <a:lnTo>
                  <a:pt x="1659042" y="1245288"/>
                </a:lnTo>
                <a:lnTo>
                  <a:pt x="1598881" y="1305167"/>
                </a:lnTo>
                <a:lnTo>
                  <a:pt x="1535974" y="1368049"/>
                </a:lnTo>
                <a:lnTo>
                  <a:pt x="1472826" y="1431195"/>
                </a:lnTo>
                <a:lnTo>
                  <a:pt x="1409657" y="1493194"/>
                </a:lnTo>
                <a:lnTo>
                  <a:pt x="1353722" y="1546812"/>
                </a:lnTo>
                <a:lnTo>
                  <a:pt x="1294575" y="1599431"/>
                </a:lnTo>
                <a:lnTo>
                  <a:pt x="1254734" y="1633270"/>
                </a:lnTo>
                <a:lnTo>
                  <a:pt x="1246713" y="1633761"/>
                </a:lnTo>
                <a:lnTo>
                  <a:pt x="1241367" y="1628240"/>
                </a:lnTo>
                <a:lnTo>
                  <a:pt x="1237802" y="1618709"/>
                </a:lnTo>
                <a:lnTo>
                  <a:pt x="1237765" y="1610016"/>
                </a:lnTo>
                <a:lnTo>
                  <a:pt x="1243964" y="1594117"/>
                </a:lnTo>
                <a:lnTo>
                  <a:pt x="1287192" y="1532861"/>
                </a:lnTo>
                <a:lnTo>
                  <a:pt x="1337377" y="1472989"/>
                </a:lnTo>
                <a:lnTo>
                  <a:pt x="1399253" y="1410107"/>
                </a:lnTo>
                <a:lnTo>
                  <a:pt x="1457377" y="1357489"/>
                </a:lnTo>
                <a:lnTo>
                  <a:pt x="1517414" y="1304850"/>
                </a:lnTo>
                <a:lnTo>
                  <a:pt x="1571582" y="1262736"/>
                </a:lnTo>
                <a:lnTo>
                  <a:pt x="1627343" y="1220622"/>
                </a:lnTo>
                <a:lnTo>
                  <a:pt x="1680298" y="1181628"/>
                </a:lnTo>
                <a:lnTo>
                  <a:pt x="1735632" y="1136588"/>
                </a:lnTo>
                <a:lnTo>
                  <a:pt x="1794218" y="1092688"/>
                </a:lnTo>
                <a:lnTo>
                  <a:pt x="1800562" y="1083860"/>
                </a:lnTo>
                <a:lnTo>
                  <a:pt x="1802452" y="1075635"/>
                </a:lnTo>
                <a:lnTo>
                  <a:pt x="1801371" y="1067812"/>
                </a:lnTo>
                <a:lnTo>
                  <a:pt x="1794803" y="1062597"/>
                </a:lnTo>
                <a:lnTo>
                  <a:pt x="1758781" y="1055257"/>
                </a:lnTo>
                <a:lnTo>
                  <a:pt x="1700975" y="1055896"/>
                </a:lnTo>
                <a:lnTo>
                  <a:pt x="1650781" y="1060680"/>
                </a:lnTo>
                <a:lnTo>
                  <a:pt x="1592626" y="1068337"/>
                </a:lnTo>
                <a:lnTo>
                  <a:pt x="1548298" y="1078071"/>
                </a:lnTo>
                <a:lnTo>
                  <a:pt x="1505200" y="1086296"/>
                </a:lnTo>
                <a:lnTo>
                  <a:pt x="1462649" y="1093851"/>
                </a:lnTo>
                <a:lnTo>
                  <a:pt x="1399232" y="1104682"/>
                </a:lnTo>
                <a:lnTo>
                  <a:pt x="1335988" y="1115300"/>
                </a:lnTo>
                <a:lnTo>
                  <a:pt x="1275915" y="1125854"/>
                </a:lnTo>
                <a:lnTo>
                  <a:pt x="1221071" y="1136391"/>
                </a:lnTo>
                <a:lnTo>
                  <a:pt x="1164657" y="1140683"/>
                </a:lnTo>
                <a:lnTo>
                  <a:pt x="1109727" y="1137665"/>
                </a:lnTo>
                <a:lnTo>
                  <a:pt x="1093890" y="1137241"/>
                </a:lnTo>
                <a:lnTo>
                  <a:pt x="1083332" y="1132280"/>
                </a:lnTo>
                <a:lnTo>
                  <a:pt x="1076294" y="1124292"/>
                </a:lnTo>
                <a:lnTo>
                  <a:pt x="1071601" y="1114288"/>
                </a:lnTo>
                <a:lnTo>
                  <a:pt x="1074322" y="1104110"/>
                </a:lnTo>
                <a:lnTo>
                  <a:pt x="1103758" y="1074186"/>
                </a:lnTo>
                <a:lnTo>
                  <a:pt x="1136916" y="1051152"/>
                </a:lnTo>
                <a:lnTo>
                  <a:pt x="1192570" y="1029176"/>
                </a:lnTo>
                <a:lnTo>
                  <a:pt x="1242390" y="1009479"/>
                </a:lnTo>
                <a:lnTo>
                  <a:pt x="1297315" y="991945"/>
                </a:lnTo>
                <a:lnTo>
                  <a:pt x="1358044" y="979341"/>
                </a:lnTo>
                <a:lnTo>
                  <a:pt x="1420490" y="965078"/>
                </a:lnTo>
                <a:lnTo>
                  <a:pt x="1483447" y="949154"/>
                </a:lnTo>
                <a:lnTo>
                  <a:pt x="1543435" y="940146"/>
                </a:lnTo>
                <a:lnTo>
                  <a:pt x="1598254" y="934357"/>
                </a:lnTo>
                <a:lnTo>
                  <a:pt x="1648422" y="928353"/>
                </a:lnTo>
                <a:lnTo>
                  <a:pt x="1707295" y="920735"/>
                </a:lnTo>
                <a:lnTo>
                  <a:pt x="1744291" y="911318"/>
                </a:lnTo>
                <a:lnTo>
                  <a:pt x="1748560" y="905625"/>
                </a:lnTo>
                <a:lnTo>
                  <a:pt x="1747896" y="898320"/>
                </a:lnTo>
                <a:lnTo>
                  <a:pt x="1743944" y="889941"/>
                </a:lnTo>
                <a:lnTo>
                  <a:pt x="1727075" y="874391"/>
                </a:lnTo>
                <a:lnTo>
                  <a:pt x="1683707" y="850934"/>
                </a:lnTo>
                <a:lnTo>
                  <a:pt x="1623365" y="835035"/>
                </a:lnTo>
                <a:lnTo>
                  <a:pt x="1566565" y="825355"/>
                </a:lnTo>
                <a:lnTo>
                  <a:pt x="1511000" y="820796"/>
                </a:lnTo>
                <a:lnTo>
                  <a:pt x="1450603" y="813727"/>
                </a:lnTo>
                <a:lnTo>
                  <a:pt x="1409138" y="811662"/>
                </a:lnTo>
                <a:lnTo>
                  <a:pt x="1364193" y="807625"/>
                </a:lnTo>
                <a:lnTo>
                  <a:pt x="1319261" y="803101"/>
                </a:lnTo>
                <a:lnTo>
                  <a:pt x="1259911" y="800555"/>
                </a:lnTo>
                <a:lnTo>
                  <a:pt x="1199561" y="799800"/>
                </a:lnTo>
                <a:lnTo>
                  <a:pt x="1144116" y="799576"/>
                </a:lnTo>
                <a:lnTo>
                  <a:pt x="1091812" y="799510"/>
                </a:lnTo>
                <a:lnTo>
                  <a:pt x="1028505" y="799488"/>
                </a:lnTo>
                <a:lnTo>
                  <a:pt x="1006290" y="798315"/>
                </a:lnTo>
                <a:lnTo>
                  <a:pt x="1008554" y="796365"/>
                </a:lnTo>
                <a:lnTo>
                  <a:pt x="1025499" y="792247"/>
                </a:lnTo>
                <a:lnTo>
                  <a:pt x="1087956" y="789388"/>
                </a:lnTo>
                <a:lnTo>
                  <a:pt x="1134834" y="789083"/>
                </a:lnTo>
                <a:lnTo>
                  <a:pt x="1185768" y="794581"/>
                </a:lnTo>
                <a:lnTo>
                  <a:pt x="1243494" y="798030"/>
                </a:lnTo>
                <a:lnTo>
                  <a:pt x="1305051" y="804641"/>
                </a:lnTo>
                <a:lnTo>
                  <a:pt x="1367744" y="814009"/>
                </a:lnTo>
                <a:lnTo>
                  <a:pt x="1425184" y="824194"/>
                </a:lnTo>
                <a:lnTo>
                  <a:pt x="1488590" y="836946"/>
                </a:lnTo>
                <a:lnTo>
                  <a:pt x="1543055" y="843797"/>
                </a:lnTo>
                <a:lnTo>
                  <a:pt x="1593545" y="850480"/>
                </a:lnTo>
                <a:lnTo>
                  <a:pt x="1597760" y="848689"/>
                </a:lnTo>
                <a:lnTo>
                  <a:pt x="1595890" y="845155"/>
                </a:lnTo>
                <a:lnTo>
                  <a:pt x="1564857" y="822672"/>
                </a:lnTo>
                <a:lnTo>
                  <a:pt x="1509291" y="802937"/>
                </a:lnTo>
                <a:lnTo>
                  <a:pt x="1445802" y="780841"/>
                </a:lnTo>
                <a:lnTo>
                  <a:pt x="1386831" y="765493"/>
                </a:lnTo>
                <a:lnTo>
                  <a:pt x="1344530" y="752791"/>
                </a:lnTo>
                <a:lnTo>
                  <a:pt x="1298434" y="739346"/>
                </a:lnTo>
                <a:lnTo>
                  <a:pt x="1253770" y="728691"/>
                </a:lnTo>
                <a:lnTo>
                  <a:pt x="1209353" y="718887"/>
                </a:lnTo>
                <a:lnTo>
                  <a:pt x="1162316" y="706730"/>
                </a:lnTo>
                <a:lnTo>
                  <a:pt x="1114114" y="693528"/>
                </a:lnTo>
                <a:lnTo>
                  <a:pt x="1065395" y="681032"/>
                </a:lnTo>
                <a:lnTo>
                  <a:pt x="1016446" y="671578"/>
                </a:lnTo>
                <a:lnTo>
                  <a:pt x="967395" y="663478"/>
                </a:lnTo>
                <a:lnTo>
                  <a:pt x="919468" y="655978"/>
                </a:lnTo>
                <a:lnTo>
                  <a:pt x="874770" y="648745"/>
                </a:lnTo>
                <a:lnTo>
                  <a:pt x="831509" y="638511"/>
                </a:lnTo>
                <a:lnTo>
                  <a:pt x="788884" y="628504"/>
                </a:lnTo>
                <a:lnTo>
                  <a:pt x="726596" y="621700"/>
                </a:lnTo>
                <a:lnTo>
                  <a:pt x="669405" y="612795"/>
                </a:lnTo>
                <a:lnTo>
                  <a:pt x="610866" y="602748"/>
                </a:lnTo>
                <a:lnTo>
                  <a:pt x="561676" y="593532"/>
                </a:lnTo>
                <a:lnTo>
                  <a:pt x="510576" y="589111"/>
                </a:lnTo>
                <a:lnTo>
                  <a:pt x="447146" y="577730"/>
                </a:lnTo>
                <a:lnTo>
                  <a:pt x="434581" y="574438"/>
                </a:lnTo>
                <a:lnTo>
                  <a:pt x="432053" y="572244"/>
                </a:lnTo>
                <a:lnTo>
                  <a:pt x="436217" y="570781"/>
                </a:lnTo>
                <a:lnTo>
                  <a:pt x="455271" y="570326"/>
                </a:lnTo>
                <a:lnTo>
                  <a:pt x="505632" y="576446"/>
                </a:lnTo>
                <a:lnTo>
                  <a:pt x="560640" y="583590"/>
                </a:lnTo>
                <a:lnTo>
                  <a:pt x="608145" y="592925"/>
                </a:lnTo>
                <a:lnTo>
                  <a:pt x="659265" y="603100"/>
                </a:lnTo>
                <a:lnTo>
                  <a:pt x="711457" y="613523"/>
                </a:lnTo>
                <a:lnTo>
                  <a:pt x="763966" y="618431"/>
                </a:lnTo>
                <a:lnTo>
                  <a:pt x="816569" y="625475"/>
                </a:lnTo>
                <a:lnTo>
                  <a:pt x="869199" y="634971"/>
                </a:lnTo>
                <a:lnTo>
                  <a:pt x="921838" y="645193"/>
                </a:lnTo>
                <a:lnTo>
                  <a:pt x="984791" y="657958"/>
                </a:lnTo>
                <a:lnTo>
                  <a:pt x="1046100" y="664812"/>
                </a:lnTo>
                <a:lnTo>
                  <a:pt x="1104764" y="679279"/>
                </a:lnTo>
                <a:lnTo>
                  <a:pt x="1130650" y="681718"/>
                </a:lnTo>
                <a:lnTo>
                  <a:pt x="1135915" y="678859"/>
                </a:lnTo>
                <a:lnTo>
                  <a:pt x="1135916" y="673443"/>
                </a:lnTo>
                <a:lnTo>
                  <a:pt x="1132406" y="666323"/>
                </a:lnTo>
                <a:lnTo>
                  <a:pt x="1105111" y="645124"/>
                </a:lnTo>
                <a:lnTo>
                  <a:pt x="1052795" y="617000"/>
                </a:lnTo>
                <a:lnTo>
                  <a:pt x="1003143" y="595935"/>
                </a:lnTo>
                <a:lnTo>
                  <a:pt x="944498" y="574875"/>
                </a:lnTo>
                <a:lnTo>
                  <a:pt x="882668" y="553818"/>
                </a:lnTo>
                <a:lnTo>
                  <a:pt x="840868" y="539780"/>
                </a:lnTo>
                <a:lnTo>
                  <a:pt x="795773" y="525741"/>
                </a:lnTo>
                <a:lnTo>
                  <a:pt x="748435" y="511703"/>
                </a:lnTo>
                <a:lnTo>
                  <a:pt x="700100" y="497665"/>
                </a:lnTo>
                <a:lnTo>
                  <a:pt x="651322" y="486747"/>
                </a:lnTo>
                <a:lnTo>
                  <a:pt x="603516" y="477995"/>
                </a:lnTo>
                <a:lnTo>
                  <a:pt x="558873" y="470206"/>
                </a:lnTo>
                <a:lnTo>
                  <a:pt x="512515" y="459725"/>
                </a:lnTo>
                <a:lnTo>
                  <a:pt x="465785" y="448437"/>
                </a:lnTo>
                <a:lnTo>
                  <a:pt x="421619" y="439522"/>
                </a:lnTo>
                <a:lnTo>
                  <a:pt x="362883" y="433514"/>
                </a:lnTo>
                <a:lnTo>
                  <a:pt x="308435" y="426145"/>
                </a:lnTo>
                <a:lnTo>
                  <a:pt x="260847" y="416553"/>
                </a:lnTo>
                <a:lnTo>
                  <a:pt x="198902" y="406341"/>
                </a:lnTo>
                <a:lnTo>
                  <a:pt x="200065" y="408706"/>
                </a:lnTo>
                <a:lnTo>
                  <a:pt x="226527" y="420095"/>
                </a:lnTo>
                <a:lnTo>
                  <a:pt x="277391" y="428834"/>
                </a:lnTo>
                <a:lnTo>
                  <a:pt x="339734" y="440135"/>
                </a:lnTo>
                <a:lnTo>
                  <a:pt x="401441" y="460565"/>
                </a:lnTo>
                <a:lnTo>
                  <a:pt x="452311" y="472505"/>
                </a:lnTo>
                <a:lnTo>
                  <a:pt x="501308" y="486571"/>
                </a:lnTo>
                <a:lnTo>
                  <a:pt x="548581" y="502437"/>
                </a:lnTo>
                <a:lnTo>
                  <a:pt x="611368" y="518279"/>
                </a:lnTo>
                <a:lnTo>
                  <a:pt x="660220" y="529120"/>
                </a:lnTo>
                <a:lnTo>
                  <a:pt x="719554" y="543263"/>
                </a:lnTo>
                <a:lnTo>
                  <a:pt x="777190" y="560833"/>
                </a:lnTo>
                <a:lnTo>
                  <a:pt x="814898" y="565775"/>
                </a:lnTo>
                <a:lnTo>
                  <a:pt x="820128" y="562959"/>
                </a:lnTo>
                <a:lnTo>
                  <a:pt x="820106" y="557572"/>
                </a:lnTo>
                <a:lnTo>
                  <a:pt x="816582" y="550471"/>
                </a:lnTo>
                <a:lnTo>
                  <a:pt x="794854" y="529299"/>
                </a:lnTo>
                <a:lnTo>
                  <a:pt x="747665" y="502354"/>
                </a:lnTo>
                <a:lnTo>
                  <a:pt x="690164" y="481434"/>
                </a:lnTo>
                <a:lnTo>
                  <a:pt x="640024" y="461921"/>
                </a:lnTo>
                <a:lnTo>
                  <a:pt x="591242" y="441321"/>
                </a:lnTo>
                <a:lnTo>
                  <a:pt x="544033" y="420399"/>
                </a:lnTo>
                <a:lnTo>
                  <a:pt x="493000" y="402502"/>
                </a:lnTo>
                <a:lnTo>
                  <a:pt x="440835" y="386671"/>
                </a:lnTo>
                <a:lnTo>
                  <a:pt x="388334" y="370282"/>
                </a:lnTo>
                <a:lnTo>
                  <a:pt x="335733" y="354897"/>
                </a:lnTo>
                <a:lnTo>
                  <a:pt x="283103" y="338640"/>
                </a:lnTo>
                <a:lnTo>
                  <a:pt x="233583" y="326415"/>
                </a:lnTo>
                <a:lnTo>
                  <a:pt x="174929" y="311803"/>
                </a:lnTo>
                <a:lnTo>
                  <a:pt x="119453" y="304887"/>
                </a:lnTo>
                <a:lnTo>
                  <a:pt x="62642" y="290175"/>
                </a:lnTo>
                <a:lnTo>
                  <a:pt x="30611" y="279949"/>
                </a:lnTo>
                <a:lnTo>
                  <a:pt x="29379" y="279992"/>
                </a:lnTo>
                <a:lnTo>
                  <a:pt x="84503" y="297382"/>
                </a:lnTo>
                <a:lnTo>
                  <a:pt x="142319" y="311614"/>
                </a:lnTo>
                <a:lnTo>
                  <a:pt x="195679" y="325690"/>
                </a:lnTo>
                <a:lnTo>
                  <a:pt x="258337" y="343246"/>
                </a:lnTo>
                <a:lnTo>
                  <a:pt x="314204" y="360795"/>
                </a:lnTo>
                <a:lnTo>
                  <a:pt x="362902" y="371323"/>
                </a:lnTo>
                <a:lnTo>
                  <a:pt x="424258" y="375786"/>
                </a:lnTo>
                <a:lnTo>
                  <a:pt x="448787" y="372137"/>
                </a:lnTo>
                <a:lnTo>
                  <a:pt x="455562" y="367186"/>
                </a:lnTo>
                <a:lnTo>
                  <a:pt x="458908" y="360377"/>
                </a:lnTo>
                <a:lnTo>
                  <a:pt x="459970" y="352327"/>
                </a:lnTo>
                <a:lnTo>
                  <a:pt x="457168" y="344621"/>
                </a:lnTo>
                <a:lnTo>
                  <a:pt x="399688" y="285613"/>
                </a:lnTo>
                <a:lnTo>
                  <a:pt x="348857" y="248111"/>
                </a:lnTo>
                <a:lnTo>
                  <a:pt x="291667" y="212665"/>
                </a:lnTo>
                <a:lnTo>
                  <a:pt x="239565" y="184299"/>
                </a:lnTo>
                <a:lnTo>
                  <a:pt x="179252" y="155680"/>
                </a:lnTo>
                <a:lnTo>
                  <a:pt x="123842" y="118194"/>
                </a:lnTo>
                <a:lnTo>
                  <a:pt x="61892" y="82075"/>
                </a:lnTo>
                <a:lnTo>
                  <a:pt x="40900" y="80162"/>
                </a:lnTo>
                <a:lnTo>
                  <a:pt x="30389" y="81289"/>
                </a:lnTo>
                <a:lnTo>
                  <a:pt x="24552" y="85551"/>
                </a:lnTo>
                <a:lnTo>
                  <a:pt x="21830" y="91901"/>
                </a:lnTo>
                <a:lnTo>
                  <a:pt x="12915" y="154098"/>
                </a:lnTo>
                <a:lnTo>
                  <a:pt x="10418" y="204015"/>
                </a:lnTo>
                <a:lnTo>
                  <a:pt x="8509" y="254680"/>
                </a:lnTo>
                <a:lnTo>
                  <a:pt x="4215" y="314314"/>
                </a:lnTo>
                <a:lnTo>
                  <a:pt x="4721" y="357032"/>
                </a:lnTo>
                <a:lnTo>
                  <a:pt x="0" y="418976"/>
                </a:lnTo>
                <a:lnTo>
                  <a:pt x="6304" y="479132"/>
                </a:lnTo>
                <a:lnTo>
                  <a:pt x="8762" y="539195"/>
                </a:lnTo>
                <a:lnTo>
                  <a:pt x="3658" y="601448"/>
                </a:lnTo>
                <a:lnTo>
                  <a:pt x="5856" y="650209"/>
                </a:lnTo>
                <a:lnTo>
                  <a:pt x="8673" y="711851"/>
                </a:lnTo>
                <a:lnTo>
                  <a:pt x="12349" y="772900"/>
                </a:lnTo>
                <a:lnTo>
                  <a:pt x="15372" y="797027"/>
                </a:lnTo>
                <a:lnTo>
                  <a:pt x="14019" y="847351"/>
                </a:lnTo>
                <a:lnTo>
                  <a:pt x="21274" y="895944"/>
                </a:lnTo>
                <a:lnTo>
                  <a:pt x="30832" y="947387"/>
                </a:lnTo>
                <a:lnTo>
                  <a:pt x="41074" y="1002793"/>
                </a:lnTo>
                <a:lnTo>
                  <a:pt x="51517" y="1063663"/>
                </a:lnTo>
                <a:lnTo>
                  <a:pt x="58901" y="1123033"/>
                </a:lnTo>
                <a:lnTo>
                  <a:pt x="66985" y="1184318"/>
                </a:lnTo>
                <a:lnTo>
                  <a:pt x="72611" y="1244690"/>
                </a:lnTo>
                <a:lnTo>
                  <a:pt x="80655" y="1302196"/>
                </a:lnTo>
                <a:lnTo>
                  <a:pt x="82352" y="1359826"/>
                </a:lnTo>
                <a:lnTo>
                  <a:pt x="85974" y="1411996"/>
                </a:lnTo>
                <a:lnTo>
                  <a:pt x="97679" y="1472244"/>
                </a:lnTo>
                <a:lnTo>
                  <a:pt x="102214" y="1523164"/>
                </a:lnTo>
                <a:lnTo>
                  <a:pt x="103558" y="1575296"/>
                </a:lnTo>
                <a:lnTo>
                  <a:pt x="103956" y="1627788"/>
                </a:lnTo>
                <a:lnTo>
                  <a:pt x="111326" y="1689521"/>
                </a:lnTo>
                <a:lnTo>
                  <a:pt x="117115" y="1746775"/>
                </a:lnTo>
                <a:lnTo>
                  <a:pt x="123587" y="1803146"/>
                </a:lnTo>
                <a:lnTo>
                  <a:pt x="126036" y="1858171"/>
                </a:lnTo>
                <a:lnTo>
                  <a:pt x="134204" y="1920475"/>
                </a:lnTo>
                <a:lnTo>
                  <a:pt x="143844" y="1981062"/>
                </a:lnTo>
                <a:lnTo>
                  <a:pt x="153158" y="2043113"/>
                </a:lnTo>
                <a:lnTo>
                  <a:pt x="159173" y="2103534"/>
                </a:lnTo>
                <a:lnTo>
                  <a:pt x="171279" y="2166465"/>
                </a:lnTo>
                <a:lnTo>
                  <a:pt x="176530" y="2226815"/>
                </a:lnTo>
                <a:lnTo>
                  <a:pt x="180687" y="2280677"/>
                </a:lnTo>
                <a:lnTo>
                  <a:pt x="183775" y="2303580"/>
                </a:lnTo>
                <a:lnTo>
                  <a:pt x="182465" y="2346880"/>
                </a:lnTo>
                <a:lnTo>
                  <a:pt x="194812" y="2400945"/>
                </a:lnTo>
                <a:lnTo>
                  <a:pt x="201196" y="2456493"/>
                </a:lnTo>
                <a:lnTo>
                  <a:pt x="207786" y="2517855"/>
                </a:lnTo>
                <a:lnTo>
                  <a:pt x="216324" y="2575036"/>
                </a:lnTo>
                <a:lnTo>
                  <a:pt x="222343" y="2631391"/>
                </a:lnTo>
                <a:lnTo>
                  <a:pt x="237801" y="2694389"/>
                </a:lnTo>
                <a:lnTo>
                  <a:pt x="251585" y="2747903"/>
                </a:lnTo>
                <a:lnTo>
                  <a:pt x="265189" y="2786441"/>
                </a:lnTo>
                <a:lnTo>
                  <a:pt x="290324" y="2841626"/>
                </a:lnTo>
                <a:lnTo>
                  <a:pt x="322201" y="2889013"/>
                </a:lnTo>
                <a:lnTo>
                  <a:pt x="381003" y="2947213"/>
                </a:lnTo>
                <a:lnTo>
                  <a:pt x="441311" y="2986283"/>
                </a:lnTo>
                <a:lnTo>
                  <a:pt x="463385" y="2993869"/>
                </a:lnTo>
                <a:lnTo>
                  <a:pt x="523816" y="3004728"/>
                </a:lnTo>
                <a:lnTo>
                  <a:pt x="556420" y="3003177"/>
                </a:lnTo>
                <a:lnTo>
                  <a:pt x="598878" y="2991003"/>
                </a:lnTo>
                <a:lnTo>
                  <a:pt x="637941" y="2967281"/>
                </a:lnTo>
                <a:lnTo>
                  <a:pt x="695616" y="2904503"/>
                </a:lnTo>
                <a:lnTo>
                  <a:pt x="727802" y="2853359"/>
                </a:lnTo>
                <a:lnTo>
                  <a:pt x="749571" y="2805079"/>
                </a:lnTo>
                <a:lnTo>
                  <a:pt x="770839" y="2753729"/>
                </a:lnTo>
                <a:lnTo>
                  <a:pt x="790789" y="2703809"/>
                </a:lnTo>
                <a:lnTo>
                  <a:pt x="812423" y="2643180"/>
                </a:lnTo>
                <a:lnTo>
                  <a:pt x="838841" y="2581154"/>
                </a:lnTo>
                <a:lnTo>
                  <a:pt x="865602" y="2519231"/>
                </a:lnTo>
                <a:lnTo>
                  <a:pt x="891858" y="2457870"/>
                </a:lnTo>
                <a:lnTo>
                  <a:pt x="911409" y="2404176"/>
                </a:lnTo>
                <a:lnTo>
                  <a:pt x="937780" y="2342157"/>
                </a:lnTo>
                <a:lnTo>
                  <a:pt x="961511" y="2288383"/>
                </a:lnTo>
                <a:lnTo>
                  <a:pt x="990088" y="2226346"/>
                </a:lnTo>
                <a:lnTo>
                  <a:pt x="1017652" y="2165794"/>
                </a:lnTo>
                <a:lnTo>
                  <a:pt x="1039246" y="2111562"/>
                </a:lnTo>
                <a:lnTo>
                  <a:pt x="1064622" y="2050116"/>
                </a:lnTo>
                <a:lnTo>
                  <a:pt x="1096459" y="1989122"/>
                </a:lnTo>
                <a:lnTo>
                  <a:pt x="1123383" y="1927638"/>
                </a:lnTo>
                <a:lnTo>
                  <a:pt x="1148838" y="1865267"/>
                </a:lnTo>
                <a:lnTo>
                  <a:pt x="1180685" y="1809365"/>
                </a:lnTo>
                <a:lnTo>
                  <a:pt x="1202022" y="1748552"/>
                </a:lnTo>
                <a:lnTo>
                  <a:pt x="1231521" y="1694603"/>
                </a:lnTo>
                <a:lnTo>
                  <a:pt x="1267647" y="1631251"/>
                </a:lnTo>
                <a:lnTo>
                  <a:pt x="1289201" y="1599653"/>
                </a:lnTo>
                <a:lnTo>
                  <a:pt x="1322826" y="1536477"/>
                </a:lnTo>
                <a:lnTo>
                  <a:pt x="1358275" y="1476599"/>
                </a:lnTo>
                <a:lnTo>
                  <a:pt x="1395323" y="1421097"/>
                </a:lnTo>
                <a:lnTo>
                  <a:pt x="1396592" y="1417443"/>
                </a:lnTo>
                <a:lnTo>
                  <a:pt x="1393928" y="1418517"/>
                </a:lnTo>
                <a:lnTo>
                  <a:pt x="1334368" y="1475020"/>
                </a:lnTo>
                <a:lnTo>
                  <a:pt x="1283106" y="1531764"/>
                </a:lnTo>
                <a:lnTo>
                  <a:pt x="1239990" y="1586066"/>
                </a:lnTo>
                <a:lnTo>
                  <a:pt x="1190746" y="1641852"/>
                </a:lnTo>
                <a:lnTo>
                  <a:pt x="1146877" y="1697932"/>
                </a:lnTo>
                <a:lnTo>
                  <a:pt x="1104416" y="1761306"/>
                </a:lnTo>
                <a:lnTo>
                  <a:pt x="1062233" y="1823216"/>
                </a:lnTo>
                <a:lnTo>
                  <a:pt x="1030636" y="1874121"/>
                </a:lnTo>
                <a:lnTo>
                  <a:pt x="999047" y="1926249"/>
                </a:lnTo>
                <a:lnTo>
                  <a:pt x="967461" y="1981858"/>
                </a:lnTo>
                <a:lnTo>
                  <a:pt x="935875" y="2039669"/>
                </a:lnTo>
                <a:lnTo>
                  <a:pt x="904289" y="2093843"/>
                </a:lnTo>
                <a:lnTo>
                  <a:pt x="872704" y="2150058"/>
                </a:lnTo>
                <a:lnTo>
                  <a:pt x="841118" y="2208049"/>
                </a:lnTo>
                <a:lnTo>
                  <a:pt x="806413" y="2265396"/>
                </a:lnTo>
                <a:lnTo>
                  <a:pt x="772734" y="2323722"/>
                </a:lnTo>
                <a:lnTo>
                  <a:pt x="744817" y="2381167"/>
                </a:lnTo>
                <a:lnTo>
                  <a:pt x="714319" y="2439523"/>
                </a:lnTo>
                <a:lnTo>
                  <a:pt x="686175" y="2493858"/>
                </a:lnTo>
                <a:lnTo>
                  <a:pt x="663018" y="2547002"/>
                </a:lnTo>
                <a:lnTo>
                  <a:pt x="638219" y="2599793"/>
                </a:lnTo>
                <a:lnTo>
                  <a:pt x="611764" y="2649360"/>
                </a:lnTo>
                <a:lnTo>
                  <a:pt x="581864" y="2702441"/>
                </a:lnTo>
                <a:lnTo>
                  <a:pt x="554713" y="2757428"/>
                </a:lnTo>
                <a:lnTo>
                  <a:pt x="521473" y="2816444"/>
                </a:lnTo>
                <a:lnTo>
                  <a:pt x="507591" y="2834937"/>
                </a:lnTo>
                <a:lnTo>
                  <a:pt x="505293" y="2843145"/>
                </a:lnTo>
                <a:lnTo>
                  <a:pt x="506101" y="2850955"/>
                </a:lnTo>
                <a:lnTo>
                  <a:pt x="508979" y="2858503"/>
                </a:lnTo>
                <a:lnTo>
                  <a:pt x="515577" y="2863534"/>
                </a:lnTo>
                <a:lnTo>
                  <a:pt x="535386" y="2869124"/>
                </a:lnTo>
                <a:lnTo>
                  <a:pt x="586231" y="2873883"/>
                </a:lnTo>
                <a:lnTo>
                  <a:pt x="644454" y="2881755"/>
                </a:lnTo>
                <a:lnTo>
                  <a:pt x="700756" y="2889246"/>
                </a:lnTo>
                <a:lnTo>
                  <a:pt x="756430" y="2905394"/>
                </a:lnTo>
                <a:lnTo>
                  <a:pt x="798913" y="2924851"/>
                </a:lnTo>
                <a:lnTo>
                  <a:pt x="824974" y="2944415"/>
                </a:lnTo>
                <a:lnTo>
                  <a:pt x="841924" y="2970619"/>
                </a:lnTo>
                <a:lnTo>
                  <a:pt x="842825" y="2980392"/>
                </a:lnTo>
                <a:lnTo>
                  <a:pt x="837587" y="3000610"/>
                </a:lnTo>
                <a:lnTo>
                  <a:pt x="821485" y="3026134"/>
                </a:lnTo>
                <a:lnTo>
                  <a:pt x="805486" y="3038097"/>
                </a:lnTo>
                <a:lnTo>
                  <a:pt x="742887" y="3062762"/>
                </a:lnTo>
                <a:lnTo>
                  <a:pt x="689523" y="3077079"/>
                </a:lnTo>
                <a:lnTo>
                  <a:pt x="628263" y="3091566"/>
                </a:lnTo>
                <a:lnTo>
                  <a:pt x="569416" y="3094283"/>
                </a:lnTo>
                <a:lnTo>
                  <a:pt x="632722" y="3094670"/>
                </a:lnTo>
                <a:lnTo>
                  <a:pt x="681540" y="3100279"/>
                </a:lnTo>
                <a:lnTo>
                  <a:pt x="685600" y="3103097"/>
                </a:lnTo>
                <a:lnTo>
                  <a:pt x="684797" y="3106146"/>
                </a:lnTo>
                <a:lnTo>
                  <a:pt x="680752" y="3109348"/>
                </a:lnTo>
                <a:lnTo>
                  <a:pt x="652702" y="3113854"/>
                </a:lnTo>
                <a:lnTo>
                  <a:pt x="599107" y="3104049"/>
                </a:lnTo>
                <a:lnTo>
                  <a:pt x="535805" y="3084063"/>
                </a:lnTo>
                <a:lnTo>
                  <a:pt x="515910" y="3075932"/>
                </a:lnTo>
                <a:lnTo>
                  <a:pt x="454033" y="3031247"/>
                </a:lnTo>
                <a:lnTo>
                  <a:pt x="438623" y="3015023"/>
                </a:lnTo>
                <a:lnTo>
                  <a:pt x="409667" y="2963360"/>
                </a:lnTo>
                <a:lnTo>
                  <a:pt x="397848" y="2929869"/>
                </a:lnTo>
                <a:lnTo>
                  <a:pt x="391195" y="2873892"/>
                </a:lnTo>
                <a:lnTo>
                  <a:pt x="392066" y="2811870"/>
                </a:lnTo>
                <a:lnTo>
                  <a:pt x="397567" y="2754559"/>
                </a:lnTo>
                <a:lnTo>
                  <a:pt x="409699" y="2706655"/>
                </a:lnTo>
                <a:lnTo>
                  <a:pt x="427523" y="2645302"/>
                </a:lnTo>
                <a:lnTo>
                  <a:pt x="445740" y="2594084"/>
                </a:lnTo>
                <a:lnTo>
                  <a:pt x="465956" y="2536144"/>
                </a:lnTo>
                <a:lnTo>
                  <a:pt x="487934" y="2481412"/>
                </a:lnTo>
                <a:lnTo>
                  <a:pt x="514983" y="2426981"/>
                </a:lnTo>
                <a:lnTo>
                  <a:pt x="539505" y="2366919"/>
                </a:lnTo>
                <a:lnTo>
                  <a:pt x="568477" y="2304669"/>
                </a:lnTo>
                <a:lnTo>
                  <a:pt x="599289" y="2242941"/>
                </a:lnTo>
                <a:lnTo>
                  <a:pt x="631815" y="2185917"/>
                </a:lnTo>
                <a:lnTo>
                  <a:pt x="669398" y="2125087"/>
                </a:lnTo>
                <a:lnTo>
                  <a:pt x="704450" y="2062610"/>
                </a:lnTo>
                <a:lnTo>
                  <a:pt x="742782" y="1999644"/>
                </a:lnTo>
                <a:lnTo>
                  <a:pt x="778056" y="1936535"/>
                </a:lnTo>
                <a:lnTo>
                  <a:pt x="816454" y="1873382"/>
                </a:lnTo>
                <a:lnTo>
                  <a:pt x="851748" y="1810216"/>
                </a:lnTo>
                <a:lnTo>
                  <a:pt x="890151" y="1747047"/>
                </a:lnTo>
                <a:lnTo>
                  <a:pt x="924277" y="1683876"/>
                </a:lnTo>
                <a:lnTo>
                  <a:pt x="957785" y="1620705"/>
                </a:lnTo>
                <a:lnTo>
                  <a:pt x="995659" y="1558704"/>
                </a:lnTo>
                <a:lnTo>
                  <a:pt x="1029628" y="1502769"/>
                </a:lnTo>
                <a:lnTo>
                  <a:pt x="1061919" y="1449151"/>
                </a:lnTo>
                <a:lnTo>
                  <a:pt x="1094884" y="1396219"/>
                </a:lnTo>
                <a:lnTo>
                  <a:pt x="1132597" y="1343491"/>
                </a:lnTo>
                <a:lnTo>
                  <a:pt x="1165348" y="1290823"/>
                </a:lnTo>
                <a:lnTo>
                  <a:pt x="1191560" y="1239343"/>
                </a:lnTo>
                <a:lnTo>
                  <a:pt x="1228146" y="1179433"/>
                </a:lnTo>
                <a:lnTo>
                  <a:pt x="1263839" y="1122539"/>
                </a:lnTo>
                <a:lnTo>
                  <a:pt x="1303656" y="1060524"/>
                </a:lnTo>
                <a:lnTo>
                  <a:pt x="1339373" y="1000624"/>
                </a:lnTo>
                <a:lnTo>
                  <a:pt x="1381573" y="943685"/>
                </a:lnTo>
                <a:lnTo>
                  <a:pt x="1397956" y="921368"/>
                </a:lnTo>
                <a:lnTo>
                  <a:pt x="1359794" y="979525"/>
                </a:lnTo>
                <a:lnTo>
                  <a:pt x="1313880" y="1034368"/>
                </a:lnTo>
                <a:lnTo>
                  <a:pt x="1272585" y="1093494"/>
                </a:lnTo>
                <a:lnTo>
                  <a:pt x="1223397" y="1154263"/>
                </a:lnTo>
                <a:lnTo>
                  <a:pt x="1189522" y="1204210"/>
                </a:lnTo>
                <a:lnTo>
                  <a:pt x="1156089" y="1257223"/>
                </a:lnTo>
                <a:lnTo>
                  <a:pt x="1118237" y="1315695"/>
                </a:lnTo>
                <a:lnTo>
                  <a:pt x="1083105" y="1371755"/>
                </a:lnTo>
                <a:lnTo>
                  <a:pt x="1044749" y="1433468"/>
                </a:lnTo>
                <a:lnTo>
                  <a:pt x="1021698" y="1479387"/>
                </a:lnTo>
                <a:lnTo>
                  <a:pt x="996635" y="1523972"/>
                </a:lnTo>
                <a:lnTo>
                  <a:pt x="969899" y="1568354"/>
                </a:lnTo>
                <a:lnTo>
                  <a:pt x="942418" y="1615375"/>
                </a:lnTo>
                <a:lnTo>
                  <a:pt x="914606" y="1660450"/>
                </a:lnTo>
                <a:lnTo>
                  <a:pt x="887818" y="1705050"/>
                </a:lnTo>
                <a:lnTo>
                  <a:pt x="864213" y="1752169"/>
                </a:lnTo>
                <a:lnTo>
                  <a:pt x="838904" y="1797286"/>
                </a:lnTo>
                <a:lnTo>
                  <a:pt x="813228" y="1841905"/>
                </a:lnTo>
                <a:lnTo>
                  <a:pt x="790118" y="1889032"/>
                </a:lnTo>
                <a:lnTo>
                  <a:pt x="768149" y="1937273"/>
                </a:lnTo>
                <a:lnTo>
                  <a:pt x="746686" y="1984840"/>
                </a:lnTo>
                <a:lnTo>
                  <a:pt x="725449" y="2029378"/>
                </a:lnTo>
                <a:lnTo>
                  <a:pt x="704312" y="2072569"/>
                </a:lnTo>
                <a:lnTo>
                  <a:pt x="672681" y="2133227"/>
                </a:lnTo>
                <a:lnTo>
                  <a:pt x="644202" y="2188244"/>
                </a:lnTo>
                <a:lnTo>
                  <a:pt x="620946" y="2241591"/>
                </a:lnTo>
                <a:lnTo>
                  <a:pt x="592127" y="2300840"/>
                </a:lnTo>
                <a:lnTo>
                  <a:pt x="565206" y="2357145"/>
                </a:lnTo>
                <a:lnTo>
                  <a:pt x="558911" y="2367858"/>
                </a:lnTo>
                <a:lnTo>
                  <a:pt x="553544" y="2370321"/>
                </a:lnTo>
                <a:lnTo>
                  <a:pt x="548797" y="2367284"/>
                </a:lnTo>
                <a:lnTo>
                  <a:pt x="544462" y="2360580"/>
                </a:lnTo>
                <a:lnTo>
                  <a:pt x="538361" y="2312020"/>
                </a:lnTo>
                <a:lnTo>
                  <a:pt x="542142" y="2262537"/>
                </a:lnTo>
                <a:lnTo>
                  <a:pt x="550672" y="2212650"/>
                </a:lnTo>
                <a:lnTo>
                  <a:pt x="560608" y="2155235"/>
                </a:lnTo>
                <a:lnTo>
                  <a:pt x="565372" y="2093769"/>
                </a:lnTo>
                <a:lnTo>
                  <a:pt x="577962" y="2031104"/>
                </a:lnTo>
                <a:lnTo>
                  <a:pt x="586899" y="1985988"/>
                </a:lnTo>
                <a:lnTo>
                  <a:pt x="595941" y="1938641"/>
                </a:lnTo>
                <a:lnTo>
                  <a:pt x="607758" y="1890302"/>
                </a:lnTo>
                <a:lnTo>
                  <a:pt x="620810" y="1841522"/>
                </a:lnTo>
                <a:lnTo>
                  <a:pt x="634409" y="1792546"/>
                </a:lnTo>
                <a:lnTo>
                  <a:pt x="648252" y="1743482"/>
                </a:lnTo>
                <a:lnTo>
                  <a:pt x="662203" y="1694380"/>
                </a:lnTo>
                <a:lnTo>
                  <a:pt x="676203" y="1644091"/>
                </a:lnTo>
                <a:lnTo>
                  <a:pt x="690224" y="1590545"/>
                </a:lnTo>
                <a:lnTo>
                  <a:pt x="707374" y="1538670"/>
                </a:lnTo>
                <a:lnTo>
                  <a:pt x="726694" y="1488319"/>
                </a:lnTo>
                <a:lnTo>
                  <a:pt x="746979" y="1438644"/>
                </a:lnTo>
                <a:lnTo>
                  <a:pt x="764574" y="1386151"/>
                </a:lnTo>
                <a:lnTo>
                  <a:pt x="781362" y="1332795"/>
                </a:lnTo>
                <a:lnTo>
                  <a:pt x="800522" y="1281785"/>
                </a:lnTo>
                <a:lnTo>
                  <a:pt x="820736" y="1231818"/>
                </a:lnTo>
                <a:lnTo>
                  <a:pt x="840248" y="1182315"/>
                </a:lnTo>
                <a:lnTo>
                  <a:pt x="856719" y="1133017"/>
                </a:lnTo>
                <a:lnTo>
                  <a:pt x="874958" y="1086930"/>
                </a:lnTo>
                <a:lnTo>
                  <a:pt x="894763" y="1043051"/>
                </a:lnTo>
                <a:lnTo>
                  <a:pt x="915263" y="1000152"/>
                </a:lnTo>
                <a:lnTo>
                  <a:pt x="936073" y="954569"/>
                </a:lnTo>
                <a:lnTo>
                  <a:pt x="957020" y="909354"/>
                </a:lnTo>
                <a:lnTo>
                  <a:pt x="987374" y="851014"/>
                </a:lnTo>
                <a:lnTo>
                  <a:pt x="1012875" y="796684"/>
                </a:lnTo>
                <a:lnTo>
                  <a:pt x="1042138" y="744711"/>
                </a:lnTo>
                <a:lnTo>
                  <a:pt x="1080347" y="687754"/>
                </a:lnTo>
                <a:lnTo>
                  <a:pt x="1117983" y="631564"/>
                </a:lnTo>
                <a:lnTo>
                  <a:pt x="1153413" y="584044"/>
                </a:lnTo>
                <a:lnTo>
                  <a:pt x="1156940" y="583327"/>
                </a:lnTo>
                <a:lnTo>
                  <a:pt x="1158120" y="587528"/>
                </a:lnTo>
                <a:lnTo>
                  <a:pt x="1157738" y="595009"/>
                </a:lnTo>
                <a:lnTo>
                  <a:pt x="1146022" y="622304"/>
                </a:lnTo>
                <a:lnTo>
                  <a:pt x="1111222" y="676498"/>
                </a:lnTo>
                <a:lnTo>
                  <a:pt x="1072027" y="729956"/>
                </a:lnTo>
                <a:lnTo>
                  <a:pt x="1046536" y="777192"/>
                </a:lnTo>
                <a:lnTo>
                  <a:pt x="1012987" y="828233"/>
                </a:lnTo>
                <a:lnTo>
                  <a:pt x="979000" y="885990"/>
                </a:lnTo>
                <a:lnTo>
                  <a:pt x="941114" y="947557"/>
                </a:lnTo>
                <a:lnTo>
                  <a:pt x="917146" y="992415"/>
                </a:lnTo>
                <a:lnTo>
                  <a:pt x="893626" y="1038478"/>
                </a:lnTo>
                <a:lnTo>
                  <a:pt x="867575" y="1082347"/>
                </a:lnTo>
                <a:lnTo>
                  <a:pt x="840399" y="1131481"/>
                </a:lnTo>
                <a:lnTo>
                  <a:pt x="813892" y="1183344"/>
                </a:lnTo>
                <a:lnTo>
                  <a:pt x="790413" y="1233690"/>
                </a:lnTo>
                <a:lnTo>
                  <a:pt x="765161" y="1286481"/>
                </a:lnTo>
                <a:lnTo>
                  <a:pt x="739509" y="1341140"/>
                </a:lnTo>
                <a:lnTo>
                  <a:pt x="716410" y="1396628"/>
                </a:lnTo>
                <a:lnTo>
                  <a:pt x="694445" y="1449366"/>
                </a:lnTo>
                <a:lnTo>
                  <a:pt x="672985" y="1501270"/>
                </a:lnTo>
                <a:lnTo>
                  <a:pt x="651749" y="1555535"/>
                </a:lnTo>
                <a:lnTo>
                  <a:pt x="630612" y="1607728"/>
                </a:lnTo>
                <a:lnTo>
                  <a:pt x="610690" y="1659392"/>
                </a:lnTo>
                <a:lnTo>
                  <a:pt x="594036" y="1713548"/>
                </a:lnTo>
                <a:lnTo>
                  <a:pt x="575716" y="1765694"/>
                </a:lnTo>
                <a:lnTo>
                  <a:pt x="557046" y="1816166"/>
                </a:lnTo>
                <a:lnTo>
                  <a:pt x="540949" y="1865894"/>
                </a:lnTo>
                <a:lnTo>
                  <a:pt x="525995" y="1912172"/>
                </a:lnTo>
                <a:lnTo>
                  <a:pt x="512721" y="1956137"/>
                </a:lnTo>
                <a:lnTo>
                  <a:pt x="502921" y="1999073"/>
                </a:lnTo>
                <a:lnTo>
                  <a:pt x="491547" y="2041553"/>
                </a:lnTo>
                <a:lnTo>
                  <a:pt x="475109" y="2101810"/>
                </a:lnTo>
                <a:lnTo>
                  <a:pt x="459710" y="2153589"/>
                </a:lnTo>
                <a:lnTo>
                  <a:pt x="443449" y="2201686"/>
                </a:lnTo>
                <a:lnTo>
                  <a:pt x="427474" y="2259162"/>
                </a:lnTo>
                <a:lnTo>
                  <a:pt x="405818" y="2311546"/>
                </a:lnTo>
                <a:lnTo>
                  <a:pt x="385943" y="2353782"/>
                </a:lnTo>
                <a:lnTo>
                  <a:pt x="379740" y="2362107"/>
                </a:lnTo>
                <a:lnTo>
                  <a:pt x="374436" y="2362978"/>
                </a:lnTo>
                <a:lnTo>
                  <a:pt x="369729" y="2358879"/>
                </a:lnTo>
                <a:lnTo>
                  <a:pt x="365422" y="2351467"/>
                </a:lnTo>
                <a:lnTo>
                  <a:pt x="359360" y="2301911"/>
                </a:lnTo>
                <a:lnTo>
                  <a:pt x="357564" y="2252133"/>
                </a:lnTo>
                <a:lnTo>
                  <a:pt x="357032" y="2202158"/>
                </a:lnTo>
                <a:lnTo>
                  <a:pt x="356874" y="2144717"/>
                </a:lnTo>
                <a:lnTo>
                  <a:pt x="356827" y="2088833"/>
                </a:lnTo>
                <a:lnTo>
                  <a:pt x="359936" y="2046741"/>
                </a:lnTo>
                <a:lnTo>
                  <a:pt x="364047" y="2001907"/>
                </a:lnTo>
                <a:lnTo>
                  <a:pt x="365874" y="1958584"/>
                </a:lnTo>
                <a:lnTo>
                  <a:pt x="366686" y="1912814"/>
                </a:lnTo>
                <a:lnTo>
                  <a:pt x="368217" y="1865175"/>
                </a:lnTo>
                <a:lnTo>
                  <a:pt x="372797" y="1816706"/>
                </a:lnTo>
                <a:lnTo>
                  <a:pt x="378732" y="1767868"/>
                </a:lnTo>
                <a:lnTo>
                  <a:pt x="384099" y="1717696"/>
                </a:lnTo>
                <a:lnTo>
                  <a:pt x="386485" y="1664202"/>
                </a:lnTo>
                <a:lnTo>
                  <a:pt x="393784" y="1609232"/>
                </a:lnTo>
                <a:lnTo>
                  <a:pt x="403657" y="1554774"/>
                </a:lnTo>
                <a:lnTo>
                  <a:pt x="411944" y="1503275"/>
                </a:lnTo>
                <a:lnTo>
                  <a:pt x="419528" y="1449971"/>
                </a:lnTo>
                <a:lnTo>
                  <a:pt x="426797" y="1396255"/>
                </a:lnTo>
                <a:lnTo>
                  <a:pt x="433927" y="1345084"/>
                </a:lnTo>
                <a:lnTo>
                  <a:pt x="444115" y="1291926"/>
                </a:lnTo>
                <a:lnTo>
                  <a:pt x="455272" y="1238275"/>
                </a:lnTo>
                <a:lnTo>
                  <a:pt x="464131" y="1187134"/>
                </a:lnTo>
                <a:lnTo>
                  <a:pt x="475087" y="1137108"/>
                </a:lnTo>
                <a:lnTo>
                  <a:pt x="487755" y="1086409"/>
                </a:lnTo>
                <a:lnTo>
                  <a:pt x="501184" y="1032680"/>
                </a:lnTo>
                <a:lnTo>
                  <a:pt x="514951" y="980725"/>
                </a:lnTo>
                <a:lnTo>
                  <a:pt x="528869" y="930337"/>
                </a:lnTo>
                <a:lnTo>
                  <a:pt x="542854" y="880647"/>
                </a:lnTo>
                <a:lnTo>
                  <a:pt x="556868" y="834386"/>
                </a:lnTo>
                <a:lnTo>
                  <a:pt x="570895" y="790428"/>
                </a:lnTo>
                <a:lnTo>
                  <a:pt x="591946" y="727390"/>
                </a:lnTo>
                <a:lnTo>
                  <a:pt x="613002" y="671147"/>
                </a:lnTo>
                <a:lnTo>
                  <a:pt x="634058" y="617438"/>
                </a:lnTo>
                <a:lnTo>
                  <a:pt x="653945" y="566819"/>
                </a:lnTo>
                <a:lnTo>
                  <a:pt x="681145" y="505935"/>
                </a:lnTo>
                <a:lnTo>
                  <a:pt x="695583" y="467880"/>
                </a:lnTo>
                <a:lnTo>
                  <a:pt x="694962" y="460261"/>
                </a:lnTo>
                <a:lnTo>
                  <a:pt x="691038" y="456351"/>
                </a:lnTo>
                <a:lnTo>
                  <a:pt x="684913" y="454915"/>
                </a:lnTo>
                <a:lnTo>
                  <a:pt x="678490" y="456297"/>
                </a:lnTo>
                <a:lnTo>
                  <a:pt x="665114" y="464072"/>
                </a:lnTo>
                <a:lnTo>
                  <a:pt x="644430" y="487192"/>
                </a:lnTo>
                <a:lnTo>
                  <a:pt x="617804" y="545073"/>
                </a:lnTo>
                <a:lnTo>
                  <a:pt x="591506" y="599750"/>
                </a:lnTo>
                <a:lnTo>
                  <a:pt x="570757" y="649705"/>
                </a:lnTo>
                <a:lnTo>
                  <a:pt x="555381" y="701552"/>
                </a:lnTo>
                <a:lnTo>
                  <a:pt x="537826" y="759548"/>
                </a:lnTo>
                <a:lnTo>
                  <a:pt x="517807" y="821185"/>
                </a:lnTo>
                <a:lnTo>
                  <a:pt x="504012" y="866060"/>
                </a:lnTo>
                <a:lnTo>
                  <a:pt x="490082" y="913300"/>
                </a:lnTo>
                <a:lnTo>
                  <a:pt x="476092" y="961592"/>
                </a:lnTo>
                <a:lnTo>
                  <a:pt x="465195" y="1013471"/>
                </a:lnTo>
                <a:lnTo>
                  <a:pt x="455283" y="1066554"/>
                </a:lnTo>
                <a:lnTo>
                  <a:pt x="443078" y="1117442"/>
                </a:lnTo>
                <a:lnTo>
                  <a:pt x="432975" y="1170475"/>
                </a:lnTo>
                <a:lnTo>
                  <a:pt x="424585" y="1224071"/>
                </a:lnTo>
                <a:lnTo>
                  <a:pt x="416956" y="1275188"/>
                </a:lnTo>
                <a:lnTo>
                  <a:pt x="409667" y="1328322"/>
                </a:lnTo>
                <a:lnTo>
                  <a:pt x="402527" y="1381962"/>
                </a:lnTo>
                <a:lnTo>
                  <a:pt x="395455" y="1433099"/>
                </a:lnTo>
                <a:lnTo>
                  <a:pt x="388412" y="1486242"/>
                </a:lnTo>
                <a:lnTo>
                  <a:pt x="381382" y="1539887"/>
                </a:lnTo>
                <a:lnTo>
                  <a:pt x="374359" y="1591025"/>
                </a:lnTo>
                <a:lnTo>
                  <a:pt x="367338" y="1637929"/>
                </a:lnTo>
                <a:lnTo>
                  <a:pt x="360318" y="1683342"/>
                </a:lnTo>
                <a:lnTo>
                  <a:pt x="353298" y="1730823"/>
                </a:lnTo>
                <a:lnTo>
                  <a:pt x="348359" y="1792413"/>
                </a:lnTo>
                <a:lnTo>
                  <a:pt x="346895" y="1853296"/>
                </a:lnTo>
                <a:lnTo>
                  <a:pt x="340872" y="1910200"/>
                </a:lnTo>
                <a:lnTo>
                  <a:pt x="337268" y="1958515"/>
                </a:lnTo>
                <a:lnTo>
                  <a:pt x="336200" y="2013645"/>
                </a:lnTo>
                <a:lnTo>
                  <a:pt x="335884" y="2068845"/>
                </a:lnTo>
                <a:lnTo>
                  <a:pt x="334670" y="2077392"/>
                </a:lnTo>
                <a:lnTo>
                  <a:pt x="332690" y="2079581"/>
                </a:lnTo>
                <a:lnTo>
                  <a:pt x="330201" y="2077531"/>
                </a:lnTo>
                <a:lnTo>
                  <a:pt x="321108" y="2057878"/>
                </a:lnTo>
                <a:lnTo>
                  <a:pt x="314791" y="1996919"/>
                </a:lnTo>
                <a:lnTo>
                  <a:pt x="306610" y="1937391"/>
                </a:lnTo>
                <a:lnTo>
                  <a:pt x="299059" y="1880572"/>
                </a:lnTo>
                <a:lnTo>
                  <a:pt x="293538" y="1823119"/>
                </a:lnTo>
                <a:lnTo>
                  <a:pt x="285515" y="1759777"/>
                </a:lnTo>
                <a:lnTo>
                  <a:pt x="280702" y="1712995"/>
                </a:lnTo>
                <a:lnTo>
                  <a:pt x="268595" y="1650374"/>
                </a:lnTo>
                <a:lnTo>
                  <a:pt x="263990" y="1601550"/>
                </a:lnTo>
                <a:lnTo>
                  <a:pt x="257036" y="1550039"/>
                </a:lnTo>
                <a:lnTo>
                  <a:pt x="253156" y="1497731"/>
                </a:lnTo>
                <a:lnTo>
                  <a:pt x="246417" y="1445188"/>
                </a:lnTo>
                <a:lnTo>
                  <a:pt x="240895" y="1382268"/>
                </a:lnTo>
                <a:lnTo>
                  <a:pt x="232906" y="1331948"/>
                </a:lnTo>
                <a:lnTo>
                  <a:pt x="224300" y="1279994"/>
                </a:lnTo>
                <a:lnTo>
                  <a:pt x="220060" y="1227556"/>
                </a:lnTo>
                <a:lnTo>
                  <a:pt x="213084" y="1176143"/>
                </a:lnTo>
                <a:lnTo>
                  <a:pt x="210134" y="1113137"/>
                </a:lnTo>
                <a:lnTo>
                  <a:pt x="206504" y="1062043"/>
                </a:lnTo>
                <a:lnTo>
                  <a:pt x="201139" y="1009859"/>
                </a:lnTo>
                <a:lnTo>
                  <a:pt x="199549" y="957352"/>
                </a:lnTo>
                <a:lnTo>
                  <a:pt x="202198" y="907870"/>
                </a:lnTo>
                <a:lnTo>
                  <a:pt x="207272" y="860453"/>
                </a:lnTo>
                <a:lnTo>
                  <a:pt x="208986" y="797618"/>
                </a:lnTo>
                <a:lnTo>
                  <a:pt x="217731" y="736636"/>
                </a:lnTo>
                <a:lnTo>
                  <a:pt x="227342" y="673756"/>
                </a:lnTo>
                <a:lnTo>
                  <a:pt x="237599" y="613661"/>
                </a:lnTo>
                <a:lnTo>
                  <a:pt x="251545" y="553897"/>
                </a:lnTo>
                <a:lnTo>
                  <a:pt x="265565" y="497638"/>
                </a:lnTo>
                <a:lnTo>
                  <a:pt x="280769" y="446664"/>
                </a:lnTo>
                <a:lnTo>
                  <a:pt x="292207" y="427815"/>
                </a:lnTo>
                <a:lnTo>
                  <a:pt x="298533" y="424192"/>
                </a:lnTo>
                <a:lnTo>
                  <a:pt x="305090" y="424117"/>
                </a:lnTo>
                <a:lnTo>
                  <a:pt x="311800" y="426406"/>
                </a:lnTo>
                <a:lnTo>
                  <a:pt x="315104" y="432612"/>
                </a:lnTo>
                <a:lnTo>
                  <a:pt x="315656" y="451985"/>
                </a:lnTo>
                <a:lnTo>
                  <a:pt x="300248" y="510916"/>
                </a:lnTo>
                <a:lnTo>
                  <a:pt x="280904" y="564927"/>
                </a:lnTo>
                <a:lnTo>
                  <a:pt x="258583" y="616627"/>
                </a:lnTo>
                <a:lnTo>
                  <a:pt x="232363" y="678220"/>
                </a:lnTo>
                <a:lnTo>
                  <a:pt x="218029" y="735997"/>
                </a:lnTo>
                <a:lnTo>
                  <a:pt x="201536" y="797600"/>
                </a:lnTo>
                <a:lnTo>
                  <a:pt x="180081" y="860549"/>
                </a:lnTo>
                <a:lnTo>
                  <a:pt x="164231" y="918390"/>
                </a:lnTo>
                <a:lnTo>
                  <a:pt x="160573" y="924377"/>
                </a:lnTo>
                <a:lnTo>
                  <a:pt x="156964" y="924860"/>
                </a:lnTo>
                <a:lnTo>
                  <a:pt x="153389" y="921672"/>
                </a:lnTo>
                <a:lnTo>
                  <a:pt x="149416" y="905651"/>
                </a:lnTo>
                <a:lnTo>
                  <a:pt x="150299" y="870324"/>
                </a:lnTo>
                <a:lnTo>
                  <a:pt x="154850" y="823982"/>
                </a:lnTo>
                <a:lnTo>
                  <a:pt x="161977" y="762208"/>
                </a:lnTo>
                <a:lnTo>
                  <a:pt x="183055" y="700569"/>
                </a:lnTo>
                <a:lnTo>
                  <a:pt x="212868" y="642120"/>
                </a:lnTo>
                <a:lnTo>
                  <a:pt x="261430" y="580282"/>
                </a:lnTo>
                <a:lnTo>
                  <a:pt x="268656" y="572630"/>
                </a:lnTo>
                <a:lnTo>
                  <a:pt x="279323" y="568699"/>
                </a:lnTo>
                <a:lnTo>
                  <a:pt x="306772" y="567451"/>
                </a:lnTo>
                <a:lnTo>
                  <a:pt x="343932" y="578914"/>
                </a:lnTo>
                <a:lnTo>
                  <a:pt x="377169" y="597128"/>
                </a:lnTo>
                <a:lnTo>
                  <a:pt x="409244" y="628521"/>
                </a:lnTo>
                <a:lnTo>
                  <a:pt x="448884" y="688388"/>
                </a:lnTo>
                <a:lnTo>
                  <a:pt x="490241" y="747254"/>
                </a:lnTo>
                <a:lnTo>
                  <a:pt x="532289" y="800982"/>
                </a:lnTo>
                <a:lnTo>
                  <a:pt x="568808" y="862785"/>
                </a:lnTo>
                <a:lnTo>
                  <a:pt x="606416" y="925836"/>
                </a:lnTo>
                <a:lnTo>
                  <a:pt x="635921" y="981588"/>
                </a:lnTo>
                <a:lnTo>
                  <a:pt x="682738" y="1043183"/>
                </a:lnTo>
                <a:lnTo>
                  <a:pt x="707233" y="1070561"/>
                </a:lnTo>
                <a:lnTo>
                  <a:pt x="716767" y="1078468"/>
                </a:lnTo>
                <a:lnTo>
                  <a:pt x="725462" y="1080229"/>
                </a:lnTo>
                <a:lnTo>
                  <a:pt x="733598" y="1077894"/>
                </a:lnTo>
                <a:lnTo>
                  <a:pt x="741362" y="1072827"/>
                </a:lnTo>
                <a:lnTo>
                  <a:pt x="753109" y="1051600"/>
                </a:lnTo>
                <a:lnTo>
                  <a:pt x="770181" y="990313"/>
                </a:lnTo>
                <a:lnTo>
                  <a:pt x="781235" y="933624"/>
                </a:lnTo>
                <a:lnTo>
                  <a:pt x="795451" y="875632"/>
                </a:lnTo>
                <a:lnTo>
                  <a:pt x="809524" y="823450"/>
                </a:lnTo>
                <a:lnTo>
                  <a:pt x="827079" y="768280"/>
                </a:lnTo>
                <a:lnTo>
                  <a:pt x="850217" y="715305"/>
                </a:lnTo>
                <a:lnTo>
                  <a:pt x="875173" y="657405"/>
                </a:lnTo>
                <a:lnTo>
                  <a:pt x="901268" y="625059"/>
                </a:lnTo>
                <a:lnTo>
                  <a:pt x="904615" y="624708"/>
                </a:lnTo>
                <a:lnTo>
                  <a:pt x="905676" y="629154"/>
                </a:lnTo>
                <a:lnTo>
                  <a:pt x="898974" y="664322"/>
                </a:lnTo>
                <a:lnTo>
                  <a:pt x="877980" y="726771"/>
                </a:lnTo>
                <a:lnTo>
                  <a:pt x="854422" y="779660"/>
                </a:lnTo>
                <a:lnTo>
                  <a:pt x="832568" y="834821"/>
                </a:lnTo>
                <a:lnTo>
                  <a:pt x="804551" y="891947"/>
                </a:lnTo>
                <a:lnTo>
                  <a:pt x="777641" y="941263"/>
                </a:lnTo>
                <a:lnTo>
                  <a:pt x="754330" y="991750"/>
                </a:lnTo>
                <a:lnTo>
                  <a:pt x="722373" y="1051324"/>
                </a:lnTo>
                <a:lnTo>
                  <a:pt x="688201" y="1113741"/>
                </a:lnTo>
                <a:lnTo>
                  <a:pt x="666156" y="1173990"/>
                </a:lnTo>
                <a:lnTo>
                  <a:pt x="640485" y="1227832"/>
                </a:lnTo>
                <a:lnTo>
                  <a:pt x="618473" y="1278198"/>
                </a:lnTo>
                <a:lnTo>
                  <a:pt x="595625" y="1340443"/>
                </a:lnTo>
                <a:lnTo>
                  <a:pt x="584846" y="1383507"/>
                </a:lnTo>
                <a:lnTo>
                  <a:pt x="586060" y="1407659"/>
                </a:lnTo>
                <a:lnTo>
                  <a:pt x="593618" y="1426972"/>
                </a:lnTo>
                <a:lnTo>
                  <a:pt x="598909" y="1435398"/>
                </a:lnTo>
                <a:lnTo>
                  <a:pt x="607116" y="1441015"/>
                </a:lnTo>
                <a:lnTo>
                  <a:pt x="628713" y="1447256"/>
                </a:lnTo>
                <a:lnTo>
                  <a:pt x="687941" y="1442858"/>
                </a:lnTo>
                <a:lnTo>
                  <a:pt x="745914" y="1427604"/>
                </a:lnTo>
                <a:lnTo>
                  <a:pt x="782104" y="1409072"/>
                </a:lnTo>
                <a:lnTo>
                  <a:pt x="839389" y="1364808"/>
                </a:lnTo>
                <a:lnTo>
                  <a:pt x="895440" y="1324531"/>
                </a:lnTo>
                <a:lnTo>
                  <a:pt x="955909" y="1288751"/>
                </a:lnTo>
                <a:lnTo>
                  <a:pt x="1017643" y="1231749"/>
                </a:lnTo>
                <a:lnTo>
                  <a:pt x="1034217" y="1218548"/>
                </a:lnTo>
                <a:lnTo>
                  <a:pt x="1094117" y="1184575"/>
                </a:lnTo>
                <a:lnTo>
                  <a:pt x="1155831" y="1150565"/>
                </a:lnTo>
                <a:lnTo>
                  <a:pt x="1200555" y="1123991"/>
                </a:lnTo>
                <a:lnTo>
                  <a:pt x="1263376" y="1108143"/>
                </a:lnTo>
                <a:lnTo>
                  <a:pt x="1301584" y="1108916"/>
                </a:lnTo>
                <a:lnTo>
                  <a:pt x="1313042" y="1111057"/>
                </a:lnTo>
                <a:lnTo>
                  <a:pt x="1321850" y="1115993"/>
                </a:lnTo>
                <a:lnTo>
                  <a:pt x="1334757" y="1130837"/>
                </a:lnTo>
                <a:lnTo>
                  <a:pt x="1348600" y="1164513"/>
                </a:lnTo>
                <a:lnTo>
                  <a:pt x="1354522" y="1204127"/>
                </a:lnTo>
                <a:lnTo>
                  <a:pt x="1350687" y="1251090"/>
                </a:lnTo>
                <a:lnTo>
                  <a:pt x="1342142" y="1302049"/>
                </a:lnTo>
                <a:lnTo>
                  <a:pt x="1321538" y="1363265"/>
                </a:lnTo>
                <a:lnTo>
                  <a:pt x="1301871" y="1417298"/>
                </a:lnTo>
                <a:lnTo>
                  <a:pt x="1275802" y="1456523"/>
                </a:lnTo>
                <a:lnTo>
                  <a:pt x="1268948" y="1458608"/>
                </a:lnTo>
                <a:lnTo>
                  <a:pt x="1262039" y="1456489"/>
                </a:lnTo>
                <a:lnTo>
                  <a:pt x="1255093" y="1451566"/>
                </a:lnTo>
                <a:lnTo>
                  <a:pt x="1244256" y="1436738"/>
                </a:lnTo>
                <a:lnTo>
                  <a:pt x="1215651" y="1380017"/>
                </a:lnTo>
                <a:lnTo>
                  <a:pt x="1181410" y="1322778"/>
                </a:lnTo>
                <a:lnTo>
                  <a:pt x="1125383" y="1262888"/>
                </a:lnTo>
                <a:lnTo>
                  <a:pt x="1076255" y="1208023"/>
                </a:lnTo>
                <a:lnTo>
                  <a:pt x="1038040" y="1168632"/>
                </a:lnTo>
                <a:lnTo>
                  <a:pt x="980834" y="1125923"/>
                </a:lnTo>
                <a:lnTo>
                  <a:pt x="964046" y="1113023"/>
                </a:lnTo>
                <a:lnTo>
                  <a:pt x="901894" y="1075694"/>
                </a:lnTo>
                <a:lnTo>
                  <a:pt x="875114" y="1060307"/>
                </a:lnTo>
                <a:lnTo>
                  <a:pt x="849241" y="1044050"/>
                </a:lnTo>
                <a:lnTo>
                  <a:pt x="791452" y="1016002"/>
                </a:lnTo>
                <a:lnTo>
                  <a:pt x="730636" y="981835"/>
                </a:lnTo>
                <a:lnTo>
                  <a:pt x="675838" y="953873"/>
                </a:lnTo>
                <a:lnTo>
                  <a:pt x="623074" y="925819"/>
                </a:lnTo>
                <a:lnTo>
                  <a:pt x="565450" y="886829"/>
                </a:lnTo>
                <a:lnTo>
                  <a:pt x="513311" y="859338"/>
                </a:lnTo>
                <a:lnTo>
                  <a:pt x="452994" y="838575"/>
                </a:lnTo>
                <a:lnTo>
                  <a:pt x="395990" y="823723"/>
                </a:lnTo>
                <a:lnTo>
                  <a:pt x="382929" y="822662"/>
                </a:lnTo>
                <a:lnTo>
                  <a:pt x="362178" y="827722"/>
                </a:lnTo>
                <a:lnTo>
                  <a:pt x="353369" y="832347"/>
                </a:lnTo>
                <a:lnTo>
                  <a:pt x="348666" y="838939"/>
                </a:lnTo>
                <a:lnTo>
                  <a:pt x="346700" y="846844"/>
                </a:lnTo>
                <a:lnTo>
                  <a:pt x="346560" y="855623"/>
                </a:lnTo>
                <a:lnTo>
                  <a:pt x="348806" y="859137"/>
                </a:lnTo>
                <a:lnTo>
                  <a:pt x="352643" y="859139"/>
                </a:lnTo>
                <a:lnTo>
                  <a:pt x="363145" y="852903"/>
                </a:lnTo>
                <a:lnTo>
                  <a:pt x="375612" y="842332"/>
                </a:lnTo>
                <a:lnTo>
                  <a:pt x="407514" y="788094"/>
                </a:lnTo>
                <a:lnTo>
                  <a:pt x="433538" y="725707"/>
                </a:lnTo>
                <a:lnTo>
                  <a:pt x="451501" y="670011"/>
                </a:lnTo>
                <a:lnTo>
                  <a:pt x="467933" y="609774"/>
                </a:lnTo>
                <a:lnTo>
                  <a:pt x="470062" y="570267"/>
                </a:lnTo>
                <a:lnTo>
                  <a:pt x="460894" y="518116"/>
                </a:lnTo>
                <a:lnTo>
                  <a:pt x="444387" y="462953"/>
                </a:lnTo>
                <a:lnTo>
                  <a:pt x="426977" y="409978"/>
                </a:lnTo>
                <a:lnTo>
                  <a:pt x="396874" y="346761"/>
                </a:lnTo>
                <a:lnTo>
                  <a:pt x="360208" y="283780"/>
                </a:lnTo>
                <a:lnTo>
                  <a:pt x="314482" y="228041"/>
                </a:lnTo>
                <a:lnTo>
                  <a:pt x="265548" y="166139"/>
                </a:lnTo>
                <a:lnTo>
                  <a:pt x="209408" y="104812"/>
                </a:lnTo>
                <a:lnTo>
                  <a:pt x="146237" y="41436"/>
                </a:lnTo>
                <a:lnTo>
                  <a:pt x="133369" y="26225"/>
                </a:lnTo>
                <a:lnTo>
                  <a:pt x="123751" y="7766"/>
                </a:lnTo>
                <a:lnTo>
                  <a:pt x="124227" y="2610"/>
                </a:lnTo>
                <a:lnTo>
                  <a:pt x="128055" y="342"/>
                </a:lnTo>
                <a:lnTo>
                  <a:pt x="134116" y="0"/>
                </a:lnTo>
                <a:lnTo>
                  <a:pt x="147089" y="5860"/>
                </a:lnTo>
                <a:lnTo>
                  <a:pt x="170666" y="19193"/>
                </a:lnTo>
                <a:lnTo>
                  <a:pt x="219211" y="46171"/>
                </a:lnTo>
                <a:lnTo>
                  <a:pt x="273594" y="85992"/>
                </a:lnTo>
                <a:lnTo>
                  <a:pt x="328604" y="118455"/>
                </a:lnTo>
                <a:lnTo>
                  <a:pt x="387520" y="144052"/>
                </a:lnTo>
                <a:lnTo>
                  <a:pt x="442037" y="173787"/>
                </a:lnTo>
                <a:lnTo>
                  <a:pt x="504294" y="202996"/>
                </a:lnTo>
                <a:lnTo>
                  <a:pt x="543218" y="222867"/>
                </a:lnTo>
                <a:lnTo>
                  <a:pt x="569578" y="239079"/>
                </a:lnTo>
                <a:lnTo>
                  <a:pt x="630742" y="265439"/>
                </a:lnTo>
                <a:lnTo>
                  <a:pt x="693736" y="293446"/>
                </a:lnTo>
                <a:lnTo>
                  <a:pt x="728430" y="301325"/>
                </a:lnTo>
                <a:lnTo>
                  <a:pt x="752430" y="305508"/>
                </a:lnTo>
                <a:lnTo>
                  <a:pt x="810220" y="332025"/>
                </a:lnTo>
                <a:lnTo>
                  <a:pt x="872764" y="354885"/>
                </a:lnTo>
                <a:lnTo>
                  <a:pt x="935880" y="384380"/>
                </a:lnTo>
                <a:lnTo>
                  <a:pt x="999046" y="406332"/>
                </a:lnTo>
                <a:lnTo>
                  <a:pt x="1029462" y="418091"/>
                </a:lnTo>
                <a:lnTo>
                  <a:pt x="1084249" y="447555"/>
                </a:lnTo>
                <a:lnTo>
                  <a:pt x="1146530" y="469504"/>
                </a:lnTo>
                <a:lnTo>
                  <a:pt x="1208453" y="491809"/>
                </a:lnTo>
                <a:lnTo>
                  <a:pt x="1265104" y="533424"/>
                </a:lnTo>
                <a:lnTo>
                  <a:pt x="1314105" y="561848"/>
                </a:lnTo>
                <a:lnTo>
                  <a:pt x="1348755" y="585993"/>
                </a:lnTo>
                <a:lnTo>
                  <a:pt x="1375625" y="601695"/>
                </a:lnTo>
                <a:lnTo>
                  <a:pt x="1423090" y="638633"/>
                </a:lnTo>
                <a:lnTo>
                  <a:pt x="1449512" y="654337"/>
                </a:lnTo>
                <a:lnTo>
                  <a:pt x="1505140" y="691276"/>
                </a:lnTo>
                <a:lnTo>
                  <a:pt x="1518774" y="697578"/>
                </a:lnTo>
                <a:lnTo>
                  <a:pt x="1517497" y="697621"/>
                </a:lnTo>
                <a:lnTo>
                  <a:pt x="1462870" y="683045"/>
                </a:lnTo>
                <a:lnTo>
                  <a:pt x="1408563" y="664869"/>
                </a:lnTo>
                <a:lnTo>
                  <a:pt x="1347960" y="633909"/>
                </a:lnTo>
                <a:lnTo>
                  <a:pt x="1286920" y="592367"/>
                </a:lnTo>
                <a:lnTo>
                  <a:pt x="1229526" y="550303"/>
                </a:lnTo>
                <a:lnTo>
                  <a:pt x="1167401" y="517258"/>
                </a:lnTo>
                <a:lnTo>
                  <a:pt x="1104322" y="476480"/>
                </a:lnTo>
                <a:lnTo>
                  <a:pt x="1043354" y="444616"/>
                </a:lnTo>
                <a:lnTo>
                  <a:pt x="1013344" y="428785"/>
                </a:lnTo>
                <a:lnTo>
                  <a:pt x="986515" y="412396"/>
                </a:lnTo>
                <a:lnTo>
                  <a:pt x="925171" y="380754"/>
                </a:lnTo>
                <a:lnTo>
                  <a:pt x="896829" y="365409"/>
                </a:lnTo>
                <a:lnTo>
                  <a:pt x="870493" y="349164"/>
                </a:lnTo>
                <a:lnTo>
                  <a:pt x="812459" y="322792"/>
                </a:lnTo>
                <a:lnTo>
                  <a:pt x="786223" y="306901"/>
                </a:lnTo>
                <a:lnTo>
                  <a:pt x="759342" y="291664"/>
                </a:lnTo>
                <a:lnTo>
                  <a:pt x="733440" y="275451"/>
                </a:lnTo>
                <a:lnTo>
                  <a:pt x="672452" y="252210"/>
                </a:lnTo>
                <a:lnTo>
                  <a:pt x="652682" y="243905"/>
                </a:lnTo>
                <a:lnTo>
                  <a:pt x="597979" y="214380"/>
                </a:lnTo>
                <a:lnTo>
                  <a:pt x="540602" y="195978"/>
                </a:lnTo>
                <a:lnTo>
                  <a:pt x="483783" y="178318"/>
                </a:lnTo>
                <a:lnTo>
                  <a:pt x="441161" y="164266"/>
                </a:lnTo>
                <a:lnTo>
                  <a:pt x="435270" y="165435"/>
                </a:lnTo>
                <a:lnTo>
                  <a:pt x="432512" y="169724"/>
                </a:lnTo>
                <a:lnTo>
                  <a:pt x="431844" y="176092"/>
                </a:lnTo>
                <a:lnTo>
                  <a:pt x="437340" y="189408"/>
                </a:lnTo>
                <a:lnTo>
                  <a:pt x="486926" y="252240"/>
                </a:lnTo>
                <a:lnTo>
                  <a:pt x="542821" y="311534"/>
                </a:lnTo>
                <a:lnTo>
                  <a:pt x="599180" y="369193"/>
                </a:lnTo>
                <a:lnTo>
                  <a:pt x="652703" y="423871"/>
                </a:lnTo>
                <a:lnTo>
                  <a:pt x="710797" y="484997"/>
                </a:lnTo>
                <a:lnTo>
                  <a:pt x="725305" y="494156"/>
                </a:lnTo>
              </a:path>
            </a:pathLst>
          </a:custGeom>
          <a:ln w="2667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2014-05-09T18:02:42Z</dcterms:created>
  <dcterms:modified xsi:type="dcterms:W3CDTF">2014-05-09T18:03:33Z</dcterms:modified>
</cp:coreProperties>
</file>